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1.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2.xml" ContentType="application/vnd.openxmlformats-officedocument.theme+xml"/>
  <Override PartName="/ppt/tags/tag3.xml" ContentType="application/vnd.openxmlformats-officedocument.presentationml.tags+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13.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14.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15.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16.xml" ContentType="application/vnd.openxmlformats-officedocument.theme+xml"/>
  <Override PartName="/ppt/tags/tag4.xml" ContentType="application/vnd.openxmlformats-officedocument.presentationml.tags+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1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18.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1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20.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9" r:id="rId2"/>
    <p:sldMasterId id="2147484025" r:id="rId3"/>
    <p:sldMasterId id="2147484121" r:id="rId4"/>
    <p:sldMasterId id="2147484207" r:id="rId5"/>
    <p:sldMasterId id="2147484240" r:id="rId6"/>
    <p:sldMasterId id="2147484278" r:id="rId7"/>
    <p:sldMasterId id="2147484307" r:id="rId8"/>
    <p:sldMasterId id="2147484336" r:id="rId9"/>
    <p:sldMasterId id="2147484364" r:id="rId10"/>
    <p:sldMasterId id="2147484370" r:id="rId11"/>
    <p:sldMasterId id="2147484402" r:id="rId12"/>
    <p:sldMasterId id="2147484464" r:id="rId13"/>
    <p:sldMasterId id="2147484520" r:id="rId14"/>
    <p:sldMasterId id="2147484537" r:id="rId15"/>
    <p:sldMasterId id="2147484568" r:id="rId16"/>
    <p:sldMasterId id="2147484596" r:id="rId17"/>
    <p:sldMasterId id="2147484608" r:id="rId18"/>
    <p:sldMasterId id="2147484615" r:id="rId19"/>
    <p:sldMasterId id="2147484650" r:id="rId20"/>
    <p:sldMasterId id="2147484684" r:id="rId21"/>
  </p:sldMasterIdLst>
  <p:notesMasterIdLst>
    <p:notesMasterId r:id="rId78"/>
  </p:notesMasterIdLst>
  <p:handoutMasterIdLst>
    <p:handoutMasterId r:id="rId79"/>
  </p:handoutMasterIdLst>
  <p:sldIdLst>
    <p:sldId id="294" r:id="rId22"/>
    <p:sldId id="9378" r:id="rId23"/>
    <p:sldId id="9379" r:id="rId24"/>
    <p:sldId id="9382" r:id="rId25"/>
    <p:sldId id="3877" r:id="rId26"/>
    <p:sldId id="1671" r:id="rId27"/>
    <p:sldId id="1255" r:id="rId28"/>
    <p:sldId id="3633" r:id="rId29"/>
    <p:sldId id="9386" r:id="rId30"/>
    <p:sldId id="9387" r:id="rId31"/>
    <p:sldId id="8442" r:id="rId32"/>
    <p:sldId id="8439" r:id="rId33"/>
    <p:sldId id="9394" r:id="rId34"/>
    <p:sldId id="3901" r:id="rId35"/>
    <p:sldId id="3902" r:id="rId36"/>
    <p:sldId id="9388" r:id="rId37"/>
    <p:sldId id="9389" r:id="rId38"/>
    <p:sldId id="1909" r:id="rId39"/>
    <p:sldId id="8443" r:id="rId40"/>
    <p:sldId id="1580" r:id="rId41"/>
    <p:sldId id="1581" r:id="rId42"/>
    <p:sldId id="1611" r:id="rId43"/>
    <p:sldId id="1632" r:id="rId44"/>
    <p:sldId id="1627" r:id="rId45"/>
    <p:sldId id="1630" r:id="rId46"/>
    <p:sldId id="1628" r:id="rId47"/>
    <p:sldId id="1629" r:id="rId48"/>
    <p:sldId id="8441" r:id="rId49"/>
    <p:sldId id="9395" r:id="rId50"/>
    <p:sldId id="4350" r:id="rId51"/>
    <p:sldId id="3927" r:id="rId52"/>
    <p:sldId id="4336" r:id="rId53"/>
    <p:sldId id="9390" r:id="rId54"/>
    <p:sldId id="4345" r:id="rId55"/>
    <p:sldId id="824" r:id="rId56"/>
    <p:sldId id="1636" r:id="rId57"/>
    <p:sldId id="1667" r:id="rId58"/>
    <p:sldId id="831" r:id="rId59"/>
    <p:sldId id="9396" r:id="rId60"/>
    <p:sldId id="4357" r:id="rId61"/>
    <p:sldId id="4362" r:id="rId62"/>
    <p:sldId id="3950" r:id="rId63"/>
    <p:sldId id="9556" r:id="rId64"/>
    <p:sldId id="9473" r:id="rId65"/>
    <p:sldId id="9475" r:id="rId66"/>
    <p:sldId id="9543" r:id="rId67"/>
    <p:sldId id="9544" r:id="rId68"/>
    <p:sldId id="1547" r:id="rId69"/>
    <p:sldId id="9545" r:id="rId70"/>
    <p:sldId id="4820" r:id="rId71"/>
    <p:sldId id="9546" r:id="rId72"/>
    <p:sldId id="9547" r:id="rId73"/>
    <p:sldId id="9555" r:id="rId74"/>
    <p:sldId id="8440" r:id="rId75"/>
    <p:sldId id="9393" r:id="rId76"/>
    <p:sldId id="9541" r:id="rId77"/>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F5349119-2288-2E45-895F-9C1DA84C391F}">
          <p14:sldIdLst>
            <p14:sldId id="294"/>
            <p14:sldId id="9378"/>
            <p14:sldId id="9379"/>
            <p14:sldId id="9382"/>
            <p14:sldId id="3877"/>
            <p14:sldId id="1671"/>
            <p14:sldId id="1255"/>
            <p14:sldId id="3633"/>
            <p14:sldId id="9386"/>
            <p14:sldId id="9387"/>
            <p14:sldId id="8442"/>
            <p14:sldId id="8439"/>
            <p14:sldId id="9394"/>
            <p14:sldId id="3901"/>
            <p14:sldId id="3902"/>
            <p14:sldId id="9388"/>
            <p14:sldId id="9389"/>
            <p14:sldId id="1909"/>
            <p14:sldId id="8443"/>
            <p14:sldId id="1580"/>
            <p14:sldId id="1581"/>
            <p14:sldId id="1611"/>
            <p14:sldId id="1632"/>
            <p14:sldId id="1627"/>
            <p14:sldId id="1630"/>
            <p14:sldId id="1628"/>
            <p14:sldId id="1629"/>
            <p14:sldId id="8441"/>
            <p14:sldId id="9395"/>
            <p14:sldId id="4350"/>
            <p14:sldId id="3927"/>
            <p14:sldId id="4336"/>
            <p14:sldId id="9390"/>
            <p14:sldId id="4345"/>
            <p14:sldId id="824"/>
            <p14:sldId id="1636"/>
            <p14:sldId id="1667"/>
            <p14:sldId id="831"/>
            <p14:sldId id="9396"/>
            <p14:sldId id="4357"/>
            <p14:sldId id="4362"/>
            <p14:sldId id="3950"/>
            <p14:sldId id="9556"/>
            <p14:sldId id="9473"/>
            <p14:sldId id="9475"/>
            <p14:sldId id="9543"/>
            <p14:sldId id="9544"/>
            <p14:sldId id="1547"/>
            <p14:sldId id="9545"/>
            <p14:sldId id="4820"/>
            <p14:sldId id="9546"/>
            <p14:sldId id="9547"/>
            <p14:sldId id="9555"/>
            <p14:sldId id="8440"/>
            <p14:sldId id="9393"/>
            <p14:sldId id="9541"/>
          </p14:sldIdLst>
        </p14:section>
        <p14:section name="Standard inndeling" id="{829444A8-F301-894F-B5A4-0FFD41913F2A}">
          <p14:sldIdLst/>
        </p14:section>
        <p14:section name="Dag 2" id="{ECBB6608-5885-4A44-9B98-8E7610D1E6D4}">
          <p14:sldIdLst/>
        </p14:section>
        <p14:section name="Fra 10-FAKTOR sml 1" id="{520A7CBB-B8E4-7942-9C16-3398CFB6A0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5F1"/>
    <a:srgbClr val="F7941D"/>
    <a:srgbClr val="0095C4"/>
    <a:srgbClr val="5294C4"/>
    <a:srgbClr val="0B2B52"/>
    <a:srgbClr val="082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89" autoAdjust="0"/>
    <p:restoredTop sz="67279"/>
  </p:normalViewPr>
  <p:slideViewPr>
    <p:cSldViewPr snapToGrid="0" snapToObjects="1">
      <p:cViewPr varScale="1">
        <p:scale>
          <a:sx n="84" d="100"/>
          <a:sy n="84" d="100"/>
        </p:scale>
        <p:origin x="2256"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32" d="100"/>
          <a:sy n="132" d="100"/>
        </p:scale>
        <p:origin x="5344"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regneark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regneark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regneark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05-EF4A-8DDC-BD5DDC55D8A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E05-EF4A-8DDC-BD5DDC55D8A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E05-EF4A-8DDC-BD5DDC55D8A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E05-EF4A-8DDC-BD5DDC55D8AF}"/>
              </c:ext>
            </c:extLst>
          </c:dPt>
          <c:cat>
            <c:strRef>
              <c:f>'Ark1'!$A$2:$A$5</c:f>
              <c:strCache>
                <c:ptCount val="4"/>
                <c:pt idx="0">
                  <c:v>Forberedelser</c:v>
                </c:pt>
                <c:pt idx="1">
                  <c:v>Gjennomføring</c:v>
                </c:pt>
                <c:pt idx="2">
                  <c:v>Felles forståelse av resultatene </c:v>
                </c:pt>
                <c:pt idx="3">
                  <c:v>Handling og oppfølging i fellesskap </c:v>
                </c:pt>
              </c:strCache>
            </c:strRef>
          </c:cat>
          <c:val>
            <c:numRef>
              <c:f>'Ark1'!$B$2:$B$5</c:f>
              <c:numCache>
                <c:formatCode>General</c:formatCode>
                <c:ptCount val="4"/>
                <c:pt idx="0">
                  <c:v>15</c:v>
                </c:pt>
                <c:pt idx="1">
                  <c:v>5</c:v>
                </c:pt>
                <c:pt idx="2">
                  <c:v>25</c:v>
                </c:pt>
                <c:pt idx="3">
                  <c:v>55</c:v>
                </c:pt>
              </c:numCache>
            </c:numRef>
          </c:val>
          <c:extLst>
            <c:ext xmlns:c16="http://schemas.microsoft.com/office/drawing/2014/chart" uri="{C3380CC4-5D6E-409C-BE32-E72D297353CC}">
              <c16:uniqueId val="{00000008-FE05-EF4A-8DDC-BD5DDC55D8A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99245816929134"/>
          <c:y val="0.88986331878301439"/>
          <c:w val="0.89007541830708659"/>
          <c:h val="0.10544918150534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 1</c:v>
                </c:pt>
              </c:strCache>
            </c:strRef>
          </c:tx>
          <c:spPr>
            <a:gradFill>
              <a:gsLst>
                <a:gs pos="5000">
                  <a:schemeClr val="accent1">
                    <a:lumMod val="99000"/>
                  </a:schemeClr>
                </a:gs>
                <a:gs pos="100000">
                  <a:schemeClr val="accent2"/>
                </a:gs>
              </a:gsLst>
              <a:path path="circle">
                <a:fillToRect l="50000" t="130000" r="50000" b="-30000"/>
              </a:path>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40138"/>
                    </a:solidFill>
                    <a:latin typeface="Gimbal Grotesque" panose="02000503050000020004" pitchFamily="50" charset="0"/>
                    <a:ea typeface="+mn-ea"/>
                    <a:cs typeface="+mn-cs"/>
                  </a:defRPr>
                </a:pPr>
                <a:endParaRPr lang="nb-NO"/>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Målselv</c:v>
                </c:pt>
                <c:pt idx="1">
                  <c:v>Målselv</c:v>
                </c:pt>
                <c:pt idx="2">
                  <c:v>Snitt tjeneste Norge</c:v>
                </c:pt>
              </c:strCache>
            </c:strRef>
          </c:cat>
          <c:val>
            <c:numRef>
              <c:f>Sheet1!$B$2:$B$4</c:f>
              <c:numCache>
                <c:formatCode>General</c:formatCode>
                <c:ptCount val="3"/>
                <c:pt idx="0">
                  <c:v>4.3</c:v>
                </c:pt>
                <c:pt idx="1">
                  <c:v>4.3</c:v>
                </c:pt>
                <c:pt idx="2">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CC1-47D3-AC5C-80723A050F60}"/>
            </c:ext>
          </c:extLst>
        </c:ser>
        <c:dLbls>
          <c:showLegendKey val="0"/>
          <c:showVal val="0"/>
          <c:showCatName val="0"/>
          <c:showSerName val="0"/>
          <c:showPercent val="0"/>
          <c:showBubbleSize val="0"/>
        </c:dLbls>
        <c:gapWidth val="150"/>
        <c:axId val="429214584"/>
        <c:axId val="429219176"/>
      </c:barChart>
      <c:catAx>
        <c:axId val="429214584"/>
        <c:scaling>
          <c:orientation val="minMax"/>
        </c:scaling>
        <c:delete val="0"/>
        <c:axPos val="b"/>
        <c:numFmt formatCode="General" sourceLinked="1"/>
        <c:majorTickMark val="none"/>
        <c:minorTickMark val="none"/>
        <c:tickLblPos val="nextTo"/>
        <c:spPr>
          <a:noFill/>
          <a:ln w="9525" cap="flat" cmpd="sng" algn="ctr">
            <a:solidFill>
              <a:srgbClr val="E1ECEE"/>
            </a:solidFill>
            <a:round/>
          </a:ln>
          <a:effectLst/>
        </c:spPr>
        <c:txPr>
          <a:bodyPr rot="0" spcFirstLastPara="1" vertOverflow="ellipsis" wrap="square" anchor="ctr" anchorCtr="1"/>
          <a:lstStyle/>
          <a:p>
            <a:pPr>
              <a:defRPr sz="1100" b="0" i="0" u="none" strike="noStrike" kern="1200" baseline="0">
                <a:solidFill>
                  <a:schemeClr val="tx2"/>
                </a:solidFill>
                <a:latin typeface="Gimbal Grotesque" panose="02000503050000020004" pitchFamily="50" charset="0"/>
                <a:ea typeface="+mn-ea"/>
                <a:cs typeface="+mn-cs"/>
              </a:defRPr>
            </a:pPr>
            <a:endParaRPr lang="nb-NO"/>
          </a:p>
        </c:txPr>
        <c:crossAx val="429219176"/>
        <c:crossesAt val="0"/>
        <c:auto val="1"/>
        <c:lblAlgn val="ctr"/>
        <c:lblOffset val="100"/>
        <c:noMultiLvlLbl val="0"/>
      </c:catAx>
      <c:valAx>
        <c:axId val="429219176"/>
        <c:scaling>
          <c:orientation val="minMax"/>
          <c:max val="5"/>
          <c:min val="0"/>
        </c:scaling>
        <c:delete val="0"/>
        <c:axPos val="l"/>
        <c:majorGridlines>
          <c:spPr>
            <a:ln w="9525" cap="flat" cmpd="sng" algn="ctr">
              <a:solidFill>
                <a:schemeClr val="accent1">
                  <a:shade val="50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Gimbal Grotesque" panose="02000503050000020004" pitchFamily="50" charset="0"/>
                <a:ea typeface="+mn-ea"/>
                <a:cs typeface="+mn-cs"/>
              </a:defRPr>
            </a:pPr>
            <a:endParaRPr lang="nb-NO"/>
          </a:p>
        </c:txPr>
        <c:crossAx val="429214584"/>
        <c:crosses val="autoZero"/>
        <c:crossBetween val="between"/>
        <c:majorUnit val="1"/>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460498382398205E-2"/>
          <c:y val="5.5519396864899054E-2"/>
          <c:w val="0.86231006630699891"/>
          <c:h val="0.72615124047374535"/>
        </c:manualLayout>
      </c:layout>
      <c:barChart>
        <c:barDir val="col"/>
        <c:grouping val="clustered"/>
        <c:varyColors val="0"/>
        <c:ser>
          <c:idx val="0"/>
          <c:order val="0"/>
          <c:tx>
            <c:strRef>
              <c:f>'Ark1'!$B$1</c:f>
              <c:strCache>
                <c:ptCount val="1"/>
                <c:pt idx="0">
                  <c:v>Svært uenig</c:v>
                </c:pt>
              </c:strCache>
            </c:strRef>
          </c:tx>
          <c:spPr>
            <a:gradFill>
              <a:gsLst>
                <a:gs pos="0">
                  <a:schemeClr val="tx1"/>
                </a:gs>
                <a:gs pos="100000">
                  <a:schemeClr val="tx1">
                    <a:lumMod val="75000"/>
                    <a:lumOff val="25000"/>
                  </a:schemeClr>
                </a:gs>
              </a:gsLst>
              <a:lin ang="2700000" scaled="1"/>
            </a:gradFill>
            <a:ln>
              <a:noFill/>
            </a:ln>
            <a:effectLst/>
          </c:spPr>
          <c:invertIfNegative val="0"/>
          <c:dLbls>
            <c:numFmt formatCode="0.0\ %"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40138"/>
                    </a:solidFill>
                    <a:latin typeface="Gimbal Grotesque" panose="02000503050000020004" pitchFamily="50" charset="0"/>
                    <a:ea typeface="+mn-ea"/>
                    <a:cs typeface="+mn-cs"/>
                  </a:defRPr>
                </a:pPr>
                <a:endParaRPr lang="nb-NO"/>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Svært uenig</c:v>
                </c:pt>
                <c:pt idx="1">
                  <c:v>Delvis uenig</c:v>
                </c:pt>
                <c:pt idx="2">
                  <c:v>Hverken enig eller uenig</c:v>
                </c:pt>
                <c:pt idx="3">
                  <c:v>Delvis enig</c:v>
                </c:pt>
                <c:pt idx="4">
                  <c:v>Svært enig</c:v>
                </c:pt>
              </c:strCache>
            </c:strRef>
          </c:cat>
          <c:val>
            <c:numRef>
              <c:f>'Ark1'!$B$2:$B$6</c:f>
              <c:numCache>
                <c:formatCode>General</c:formatCode>
                <c:ptCount val="5"/>
                <c:pt idx="0">
                  <c:v>8.0000000000000002E-3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1E-4051-AE50-1428B140AF2A}"/>
            </c:ext>
          </c:extLst>
        </c:ser>
        <c:ser>
          <c:idx val="1"/>
          <c:order val="1"/>
          <c:tx>
            <c:strRef>
              <c:f>'Ark1'!$C$1</c:f>
              <c:strCache>
                <c:ptCount val="1"/>
                <c:pt idx="0">
                  <c:v>Delvis uenig</c:v>
                </c:pt>
              </c:strCache>
            </c:strRef>
          </c:tx>
          <c:spPr>
            <a:gradFill flip="none" rotWithShape="1">
              <a:gsLst>
                <a:gs pos="0">
                  <a:srgbClr val="0B0074"/>
                </a:gs>
                <a:gs pos="100000">
                  <a:schemeClr val="tx1">
                    <a:lumMod val="75000"/>
                    <a:lumOff val="25000"/>
                  </a:schemeClr>
                </a:gs>
              </a:gsLst>
              <a:lin ang="2700000" scaled="1"/>
              <a:tileRect/>
            </a:gradFill>
            <a:ln>
              <a:noFill/>
            </a:ln>
            <a:effectLst/>
          </c:spPr>
          <c:invertIfNegative val="0"/>
          <c:dLbls>
            <c:numFmt formatCode="0.0\ %"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40138"/>
                    </a:solidFill>
                    <a:latin typeface="Gimbal Grotesque" panose="02000503050000020004" pitchFamily="50" charset="0"/>
                    <a:ea typeface="+mn-ea"/>
                    <a:cs typeface="+mn-cs"/>
                  </a:defRPr>
                </a:pPr>
                <a:endParaRPr lang="nb-NO"/>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Svært uenig</c:v>
                </c:pt>
                <c:pt idx="1">
                  <c:v>Delvis uenig</c:v>
                </c:pt>
                <c:pt idx="2">
                  <c:v>Hverken enig eller uenig</c:v>
                </c:pt>
                <c:pt idx="3">
                  <c:v>Delvis enig</c:v>
                </c:pt>
                <c:pt idx="4">
                  <c:v>Svært enig</c:v>
                </c:pt>
              </c:strCache>
            </c:strRef>
          </c:cat>
          <c:val>
            <c:numRef>
              <c:f>'Ark1'!$C$2:$C$6</c:f>
              <c:numCache>
                <c:formatCode>General</c:formatCode>
                <c:ptCount val="5"/>
                <c:pt idx="1">
                  <c:v>2.7E-2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1E-4051-AE50-1428B140AF2A}"/>
            </c:ext>
          </c:extLst>
        </c:ser>
        <c:ser>
          <c:idx val="2"/>
          <c:order val="2"/>
          <c:tx>
            <c:strRef>
              <c:f>'Ark1'!$D$1</c:f>
              <c:strCache>
                <c:ptCount val="1"/>
                <c:pt idx="0">
                  <c:v>Hverken enig eller uenig</c:v>
                </c:pt>
              </c:strCache>
            </c:strRef>
          </c:tx>
          <c:spPr>
            <a:gradFill flip="none" rotWithShape="1">
              <a:gsLst>
                <a:gs pos="100000">
                  <a:srgbClr val="E1ECEE"/>
                </a:gs>
                <a:gs pos="0">
                  <a:srgbClr val="646464"/>
                </a:gs>
              </a:gsLst>
              <a:lin ang="2700000" scaled="1"/>
              <a:tileRect/>
            </a:gradFill>
            <a:ln>
              <a:noFill/>
            </a:ln>
            <a:effectLst/>
          </c:spPr>
          <c:invertIfNegative val="0"/>
          <c:dLbls>
            <c:numFmt formatCode="0.0\ %"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40138"/>
                    </a:solidFill>
                    <a:latin typeface="Gimbal Grotesque" panose="02000503050000020004" pitchFamily="50" charset="0"/>
                    <a:ea typeface="+mn-ea"/>
                    <a:cs typeface="+mn-cs"/>
                  </a:defRPr>
                </a:pPr>
                <a:endParaRPr lang="nb-NO"/>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Svært uenig</c:v>
                </c:pt>
                <c:pt idx="1">
                  <c:v>Delvis uenig</c:v>
                </c:pt>
                <c:pt idx="2">
                  <c:v>Hverken enig eller uenig</c:v>
                </c:pt>
                <c:pt idx="3">
                  <c:v>Delvis enig</c:v>
                </c:pt>
                <c:pt idx="4">
                  <c:v>Svært enig</c:v>
                </c:pt>
              </c:strCache>
            </c:strRef>
          </c:cat>
          <c:val>
            <c:numRef>
              <c:f>'Ark1'!$D$2:$D$6</c:f>
              <c:numCache>
                <c:formatCode>General</c:formatCode>
                <c:ptCount val="5"/>
                <c:pt idx="2">
                  <c:v>8.5999999999999993E-2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1E-4051-AE50-1428B140AF2A}"/>
            </c:ext>
          </c:extLst>
        </c:ser>
        <c:ser>
          <c:idx val="3"/>
          <c:order val="3"/>
          <c:tx>
            <c:strRef>
              <c:f>'Ark1'!$E$1</c:f>
              <c:strCache>
                <c:ptCount val="1"/>
                <c:pt idx="0">
                  <c:v>Delvis enig</c:v>
                </c:pt>
              </c:strCache>
            </c:strRef>
          </c:tx>
          <c:spPr>
            <a:gradFill flip="none" rotWithShape="1">
              <a:gsLst>
                <a:gs pos="100000">
                  <a:srgbClr val="00C089"/>
                </a:gs>
                <a:gs pos="0">
                  <a:srgbClr val="009A6E"/>
                </a:gs>
              </a:gsLst>
              <a:path path="circle">
                <a:fillToRect r="100000" b="100000"/>
              </a:path>
              <a:tileRect l="-100000" t="-100000"/>
            </a:gradFill>
            <a:ln>
              <a:noFill/>
            </a:ln>
            <a:effectLst/>
          </c:spPr>
          <c:invertIfNegative val="0"/>
          <c:dPt>
            <c:idx val="3"/>
            <c:invertIfNegative val="0"/>
            <c:bubble3D val="0"/>
            <c:spPr>
              <a:gradFill flip="none" rotWithShape="1">
                <a:gsLst>
                  <a:gs pos="100000">
                    <a:srgbClr val="00C089"/>
                  </a:gs>
                  <a:gs pos="0">
                    <a:srgbClr val="009A6E"/>
                  </a:gs>
                </a:gsLst>
                <a:lin ang="2700000" scaled="1"/>
                <a:tileRect/>
              </a:gradFill>
              <a:ln>
                <a:noFill/>
              </a:ln>
              <a:effectLst/>
            </c:spP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D11-4C13-A65C-6AB3C931FA9F}"/>
              </c:ext>
            </c:extLst>
          </c:dPt>
          <c:dLbls>
            <c:numFmt formatCode="0.0\ %"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40138"/>
                    </a:solidFill>
                    <a:latin typeface="Gimbal Grotesque" panose="02000503050000020004" pitchFamily="50" charset="0"/>
                    <a:ea typeface="+mn-ea"/>
                    <a:cs typeface="+mn-cs"/>
                  </a:defRPr>
                </a:pPr>
                <a:endParaRPr lang="nb-NO"/>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Svært uenig</c:v>
                </c:pt>
                <c:pt idx="1">
                  <c:v>Delvis uenig</c:v>
                </c:pt>
                <c:pt idx="2">
                  <c:v>Hverken enig eller uenig</c:v>
                </c:pt>
                <c:pt idx="3">
                  <c:v>Delvis enig</c:v>
                </c:pt>
                <c:pt idx="4">
                  <c:v>Svært enig</c:v>
                </c:pt>
              </c:strCache>
            </c:strRef>
          </c:cat>
          <c:val>
            <c:numRef>
              <c:f>'Ark1'!$E$2:$E$6</c:f>
              <c:numCache>
                <c:formatCode>General</c:formatCode>
                <c:ptCount val="5"/>
                <c:pt idx="3">
                  <c:v>0.432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1E-4051-AE50-1428B140AF2A}"/>
            </c:ext>
          </c:extLst>
        </c:ser>
        <c:ser>
          <c:idx val="4"/>
          <c:order val="4"/>
          <c:tx>
            <c:strRef>
              <c:f>'Ark1'!$F$1</c:f>
              <c:strCache>
                <c:ptCount val="1"/>
                <c:pt idx="0">
                  <c:v>Svært enig</c:v>
                </c:pt>
              </c:strCache>
            </c:strRef>
          </c:tx>
          <c:spPr>
            <a:gradFill flip="none" rotWithShape="1">
              <a:gsLst>
                <a:gs pos="100000">
                  <a:schemeClr val="accent1"/>
                </a:gs>
                <a:gs pos="0">
                  <a:srgbClr val="009A6E"/>
                </a:gs>
              </a:gsLst>
              <a:lin ang="2700000" scaled="1"/>
              <a:tileRect/>
            </a:gradFill>
            <a:ln>
              <a:noFill/>
            </a:ln>
            <a:effectLst>
              <a:softEdge rad="0"/>
            </a:effectLst>
          </c:spPr>
          <c:invertIfNegative val="0"/>
          <c:dPt>
            <c:idx val="4"/>
            <c:invertIfNegative val="0"/>
            <c:bubble3D val="0"/>
            <c:spPr>
              <a:gradFill flip="none" rotWithShape="1">
                <a:gsLst>
                  <a:gs pos="100000">
                    <a:schemeClr val="accent1"/>
                  </a:gs>
                  <a:gs pos="0">
                    <a:srgbClr val="009A6E"/>
                  </a:gs>
                </a:gsLst>
                <a:lin ang="2700000" scaled="1"/>
                <a:tileRect/>
              </a:gradFill>
              <a:ln>
                <a:noFill/>
              </a:ln>
              <a:effectLst>
                <a:softEdge rad="0"/>
              </a:effectLst>
            </c:spP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9-B31E-4051-AE50-1428B140AF2A}"/>
              </c:ext>
            </c:extLst>
          </c:dPt>
          <c:dLbls>
            <c:numFmt formatCode="0.0\ %"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40138"/>
                    </a:solidFill>
                    <a:latin typeface="Gimbal Grotesque" panose="02000503050000020004" pitchFamily="50" charset="0"/>
                    <a:ea typeface="+mn-ea"/>
                    <a:cs typeface="+mn-cs"/>
                  </a:defRPr>
                </a:pPr>
                <a:endParaRPr lang="nb-NO"/>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Svært uenig</c:v>
                </c:pt>
                <c:pt idx="1">
                  <c:v>Delvis uenig</c:v>
                </c:pt>
                <c:pt idx="2">
                  <c:v>Hverken enig eller uenig</c:v>
                </c:pt>
                <c:pt idx="3">
                  <c:v>Delvis enig</c:v>
                </c:pt>
                <c:pt idx="4">
                  <c:v>Svært enig</c:v>
                </c:pt>
              </c:strCache>
            </c:strRef>
          </c:cat>
          <c:val>
            <c:numRef>
              <c:f>'Ark1'!$F$2:$F$6</c:f>
              <c:numCache>
                <c:formatCode>General</c:formatCode>
                <c:ptCount val="5"/>
                <c:pt idx="4">
                  <c:v>0.44600000000000001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1E-4051-AE50-1428B140AF2A}"/>
            </c:ext>
          </c:extLst>
        </c:ser>
        <c:dLbls>
          <c:dLblPos val="outEnd"/>
          <c:showLegendKey val="0"/>
          <c:showVal val="1"/>
          <c:showCatName val="0"/>
          <c:showSerName val="0"/>
          <c:showPercent val="0"/>
          <c:showBubbleSize val="0"/>
        </c:dLbls>
        <c:gapWidth val="74"/>
        <c:overlap val="100"/>
        <c:axId val="1695893936"/>
        <c:axId val="1271762528"/>
      </c:barChart>
      <c:catAx>
        <c:axId val="1695893936"/>
        <c:scaling>
          <c:orientation val="minMax"/>
        </c:scaling>
        <c:delete val="0"/>
        <c:axPos val="b"/>
        <c:numFmt formatCode="General" sourceLinked="1"/>
        <c:majorTickMark val="none"/>
        <c:minorTickMark val="none"/>
        <c:tickLblPos val="nextTo"/>
        <c:spPr>
          <a:noFill/>
          <a:ln w="9525" cap="flat" cmpd="sng" algn="ctr">
            <a:solidFill>
              <a:srgbClr val="646464"/>
            </a:solidFill>
            <a:round/>
          </a:ln>
          <a:effectLst/>
        </c:spPr>
        <c:txPr>
          <a:bodyPr rot="-60000000" spcFirstLastPara="1" vertOverflow="ellipsis" vert="horz" wrap="square" anchor="ctr" anchorCtr="1"/>
          <a:lstStyle/>
          <a:p>
            <a:pPr>
              <a:defRPr sz="1197" b="0" i="0" u="none" strike="noStrike" kern="1200" baseline="0">
                <a:solidFill>
                  <a:srgbClr val="040138"/>
                </a:solidFill>
                <a:latin typeface="Gimbal Grotesque" panose="02000503050000020004" pitchFamily="50" charset="0"/>
                <a:ea typeface="+mn-ea"/>
                <a:cs typeface="+mn-cs"/>
              </a:defRPr>
            </a:pPr>
            <a:endParaRPr lang="nb-NO"/>
          </a:p>
        </c:txPr>
        <c:crossAx val="1271762528"/>
        <c:crosses val="autoZero"/>
        <c:auto val="1"/>
        <c:lblAlgn val="ctr"/>
        <c:lblOffset val="100"/>
        <c:noMultiLvlLbl val="0"/>
      </c:catAx>
      <c:valAx>
        <c:axId val="1271762528"/>
        <c:scaling>
          <c:orientation val="minMax"/>
          <c:max val="1"/>
        </c:scaling>
        <c:delete val="0"/>
        <c:axPos val="l"/>
        <c:majorGridlines>
          <c:spPr>
            <a:ln w="9525" cap="flat" cmpd="sng" algn="ctr">
              <a:solidFill>
                <a:srgbClr val="E1ECEE"/>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40138"/>
                </a:solidFill>
                <a:latin typeface="Gimbal Grotesque" panose="02000503050000020004" pitchFamily="50" charset="0"/>
                <a:ea typeface="+mn-ea"/>
                <a:cs typeface="+mn-cs"/>
              </a:defRPr>
            </a:pPr>
            <a:endParaRPr lang="nb-NO"/>
          </a:p>
        </c:txPr>
        <c:crossAx val="1695893936"/>
        <c:crosses val="autoZero"/>
        <c:crossBetween val="between"/>
        <c:majorUnit val="0.2"/>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61687042013578"/>
          <c:y val="5.0386357451892502E-2"/>
          <c:w val="0.87294058281339004"/>
          <c:h val="0.77099879721185016"/>
        </c:manualLayout>
      </c:layout>
      <c:lineChart>
        <c:grouping val="standard"/>
        <c:varyColors val="0"/>
        <c:ser>
          <c:idx val="0"/>
          <c:order val="0"/>
          <c:tx>
            <c:strRef>
              <c:f>Sheet1!$B$1</c:f>
              <c:strCache>
                <c:ptCount val="1"/>
                <c:pt idx="0">
                  <c:v>Svarfordeling</c:v>
                </c:pt>
              </c:strCache>
            </c:strRef>
          </c:tx>
          <c:spPr>
            <a:ln w="57150" cap="rnd">
              <a:solidFill>
                <a:schemeClr val="accent1"/>
              </a:solidFill>
              <a:round/>
            </a:ln>
            <a:effectLst/>
          </c:spPr>
          <c:marker>
            <c:symbol val="circle"/>
            <c:size val="8"/>
            <c:spPr>
              <a:solidFill>
                <a:schemeClr val="accent1"/>
              </a:solidFill>
              <a:ln w="57150">
                <a:solidFill>
                  <a:schemeClr val="accent1"/>
                </a:solidFill>
              </a:ln>
              <a:effectLst/>
            </c:spPr>
          </c:marker>
          <c:cat>
            <c:strRef>
              <c:f>Sheet1!$A$2:$A$6</c:f>
              <c:strCache>
                <c:ptCount val="5"/>
                <c:pt idx="0">
                  <c:v>Svært uenig</c:v>
                </c:pt>
                <c:pt idx="1">
                  <c:v>Delvis uenig</c:v>
                </c:pt>
                <c:pt idx="2">
                  <c:v>Hverken enig eller uenig</c:v>
                </c:pt>
                <c:pt idx="3">
                  <c:v>Delvis enig</c:v>
                </c:pt>
                <c:pt idx="4">
                  <c:v>Svært enig</c:v>
                </c:pt>
              </c:strCache>
            </c:strRef>
          </c:cat>
          <c:val>
            <c:numRef>
              <c:f>Sheet1!$B$2:$B$6</c:f>
              <c:numCache>
                <c:formatCode>General</c:formatCode>
                <c:ptCount val="5"/>
                <c:pt idx="0">
                  <c:v>8.0000000000000002E-3</c:v>
                </c:pt>
                <c:pt idx="1">
                  <c:v>2.7E-2</c:v>
                </c:pt>
                <c:pt idx="2">
                  <c:v>8.5999999999999993E-2</c:v>
                </c:pt>
                <c:pt idx="3">
                  <c:v>0.432</c:v>
                </c:pt>
                <c:pt idx="4">
                  <c:v>0.44600000000000001</c:v>
                </c:pt>
              </c:numCache>
            </c:numRef>
          </c:val>
          <c:smooth val="0"/>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599-4FAF-9CF8-97251C24EA2A}"/>
            </c:ext>
          </c:extLst>
        </c:ser>
        <c:dLbls>
          <c:showLegendKey val="0"/>
          <c:showVal val="0"/>
          <c:showCatName val="0"/>
          <c:showSerName val="0"/>
          <c:showPercent val="0"/>
          <c:showBubbleSize val="0"/>
        </c:dLbls>
        <c:marker val="1"/>
        <c:smooth val="0"/>
        <c:axId val="1241587512"/>
        <c:axId val="1241585216"/>
      </c:lineChart>
      <c:catAx>
        <c:axId val="1241587512"/>
        <c:scaling>
          <c:orientation val="minMax"/>
        </c:scaling>
        <c:delete val="0"/>
        <c:axPos val="b"/>
        <c:numFmt formatCode="General" sourceLinked="1"/>
        <c:majorTickMark val="none"/>
        <c:minorTickMark val="none"/>
        <c:tickLblPos val="nextTo"/>
        <c:spPr>
          <a:noFill/>
          <a:ln w="9525" cap="flat" cmpd="sng" algn="ctr">
            <a:solidFill>
              <a:srgbClr val="646464"/>
            </a:solidFill>
            <a:round/>
          </a:ln>
          <a:effectLst/>
        </c:spPr>
        <c:txPr>
          <a:bodyPr rot="-60000000" spcFirstLastPara="1" vertOverflow="ellipsis" vert="horz" wrap="square" anchor="ctr" anchorCtr="1"/>
          <a:lstStyle/>
          <a:p>
            <a:pPr>
              <a:defRPr sz="1197" b="0" i="0" u="none" strike="noStrike" kern="1200" baseline="0">
                <a:solidFill>
                  <a:srgbClr val="040138"/>
                </a:solidFill>
                <a:latin typeface="Gimbal Grotesque" panose="02000503050000020004" pitchFamily="50" charset="0"/>
                <a:ea typeface="+mn-ea"/>
                <a:cs typeface="+mn-cs"/>
              </a:defRPr>
            </a:pPr>
            <a:endParaRPr lang="nb-NO"/>
          </a:p>
        </c:txPr>
        <c:crossAx val="1241585216"/>
        <c:crossesAt val="0"/>
        <c:auto val="1"/>
        <c:lblAlgn val="ctr"/>
        <c:lblOffset val="100"/>
        <c:noMultiLvlLbl val="0"/>
      </c:catAx>
      <c:valAx>
        <c:axId val="1241585216"/>
        <c:scaling>
          <c:orientation val="minMax"/>
          <c:max val="1"/>
        </c:scaling>
        <c:delete val="0"/>
        <c:axPos val="l"/>
        <c:majorGridlines>
          <c:spPr>
            <a:ln w="9525" cap="flat" cmpd="sng" algn="ctr">
              <a:solidFill>
                <a:schemeClr val="bg1">
                  <a:lumMod val="50000"/>
                  <a:alpha val="1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40138"/>
                </a:solidFill>
                <a:latin typeface="Gimbal Grotesque" panose="02000503050000020004" pitchFamily="50" charset="0"/>
                <a:ea typeface="+mn-ea"/>
                <a:cs typeface="+mn-cs"/>
              </a:defRPr>
            </a:pPr>
            <a:endParaRPr lang="nb-NO"/>
          </a:p>
        </c:txPr>
        <c:crossAx val="1241587512"/>
        <c:crosses val="autoZero"/>
        <c:crossBetween val="between"/>
        <c:majorUnit val="0.2"/>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05-EF4A-8DDC-BD5DDC55D8A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E05-EF4A-8DDC-BD5DDC55D8A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E05-EF4A-8DDC-BD5DDC55D8A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E05-EF4A-8DDC-BD5DDC55D8AF}"/>
              </c:ext>
            </c:extLst>
          </c:dPt>
          <c:cat>
            <c:strRef>
              <c:f>'Ark1'!$A$2:$A$5</c:f>
              <c:strCache>
                <c:ptCount val="4"/>
                <c:pt idx="0">
                  <c:v>Forberedelser</c:v>
                </c:pt>
                <c:pt idx="1">
                  <c:v>Gjennomføring</c:v>
                </c:pt>
                <c:pt idx="2">
                  <c:v>Felles forståelse av resultatene </c:v>
                </c:pt>
                <c:pt idx="3">
                  <c:v>Handling og oppfølging i fellesskap </c:v>
                </c:pt>
              </c:strCache>
            </c:strRef>
          </c:cat>
          <c:val>
            <c:numRef>
              <c:f>'Ark1'!$B$2:$B$5</c:f>
              <c:numCache>
                <c:formatCode>General</c:formatCode>
                <c:ptCount val="4"/>
                <c:pt idx="0">
                  <c:v>15</c:v>
                </c:pt>
                <c:pt idx="1">
                  <c:v>5</c:v>
                </c:pt>
                <c:pt idx="2">
                  <c:v>25</c:v>
                </c:pt>
                <c:pt idx="3">
                  <c:v>55</c:v>
                </c:pt>
              </c:numCache>
            </c:numRef>
          </c:val>
          <c:extLst>
            <c:ext xmlns:c16="http://schemas.microsoft.com/office/drawing/2014/chart" uri="{C3380CC4-5D6E-409C-BE32-E72D297353CC}">
              <c16:uniqueId val="{00000008-FE05-EF4A-8DDC-BD5DDC55D8A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99245816929134"/>
          <c:y val="0.88986331878301439"/>
          <c:w val="0.89007541830708659"/>
          <c:h val="0.10544918150534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CA188-4AFD-4996-9512-C8C2DB272ADE}" type="doc">
      <dgm:prSet loTypeId="urn:microsoft.com/office/officeart/2005/8/layout/pyramid1" loCatId="pyramid" qsTypeId="urn:microsoft.com/office/officeart/2005/8/quickstyle/simple1" qsCatId="simple" csTypeId="urn:microsoft.com/office/officeart/2005/8/colors/accent1_2" csCatId="accent1" phldr="1"/>
      <dgm:spPr/>
    </dgm:pt>
    <dgm:pt modelId="{11787515-9538-4133-AC9E-2C35743A9B43}">
      <dgm:prSet phldrT="[Tekst]" custT="1"/>
      <dgm:spPr>
        <a:solidFill>
          <a:srgbClr val="FFC000"/>
        </a:solidFill>
      </dgm:spPr>
      <dgm:t>
        <a:bodyPr/>
        <a:lstStyle/>
        <a:p>
          <a:endParaRPr lang="nb-NO" sz="1800" dirty="0">
            <a:solidFill>
              <a:schemeClr val="tx1"/>
            </a:solidFill>
          </a:endParaRPr>
        </a:p>
        <a:p>
          <a:r>
            <a:rPr lang="nb-NO" sz="1800">
              <a:solidFill>
                <a:schemeClr val="tx1"/>
              </a:solidFill>
            </a:rPr>
            <a:t>Tiltak</a:t>
          </a:r>
          <a:endParaRPr lang="nb-NO" sz="1800" dirty="0">
            <a:solidFill>
              <a:schemeClr val="tx1"/>
            </a:solidFill>
          </a:endParaRPr>
        </a:p>
      </dgm:t>
    </dgm:pt>
    <dgm:pt modelId="{1B879064-3005-4CBB-88FC-9A7DD2C0E82C}" type="parTrans" cxnId="{DBE8F570-6F3A-4F23-A983-5E157630E682}">
      <dgm:prSet/>
      <dgm:spPr/>
      <dgm:t>
        <a:bodyPr/>
        <a:lstStyle/>
        <a:p>
          <a:endParaRPr lang="nb-NO"/>
        </a:p>
      </dgm:t>
    </dgm:pt>
    <dgm:pt modelId="{37DCD688-AF45-431F-903D-0D2E047CD91C}" type="sibTrans" cxnId="{DBE8F570-6F3A-4F23-A983-5E157630E682}">
      <dgm:prSet/>
      <dgm:spPr/>
      <dgm:t>
        <a:bodyPr/>
        <a:lstStyle/>
        <a:p>
          <a:endParaRPr lang="nb-NO"/>
        </a:p>
      </dgm:t>
    </dgm:pt>
    <dgm:pt modelId="{9AB775B2-30D5-4BB3-AAE9-8E7D7B879FBD}">
      <dgm:prSet phldrT="[Tekst]" custT="1"/>
      <dgm:spPr>
        <a:solidFill>
          <a:srgbClr val="33CC33"/>
        </a:solidFill>
      </dgm:spPr>
      <dgm:t>
        <a:bodyPr/>
        <a:lstStyle/>
        <a:p>
          <a:r>
            <a:rPr lang="nb-NO" sz="1800" dirty="0">
              <a:solidFill>
                <a:schemeClr val="tx1"/>
              </a:solidFill>
            </a:rPr>
            <a:t>Målsetting for utviklingsarbeidet</a:t>
          </a:r>
        </a:p>
      </dgm:t>
    </dgm:pt>
    <dgm:pt modelId="{E1137D8B-CB1D-42BE-A28A-91958753D153}" type="parTrans" cxnId="{F75FC037-42A1-429A-A43B-00F1075EF63C}">
      <dgm:prSet/>
      <dgm:spPr/>
      <dgm:t>
        <a:bodyPr/>
        <a:lstStyle/>
        <a:p>
          <a:endParaRPr lang="nb-NO"/>
        </a:p>
      </dgm:t>
    </dgm:pt>
    <dgm:pt modelId="{6E72D717-98DF-4D12-9101-A712C2E0D921}" type="sibTrans" cxnId="{F75FC037-42A1-429A-A43B-00F1075EF63C}">
      <dgm:prSet/>
      <dgm:spPr/>
      <dgm:t>
        <a:bodyPr/>
        <a:lstStyle/>
        <a:p>
          <a:endParaRPr lang="nb-NO"/>
        </a:p>
      </dgm:t>
    </dgm:pt>
    <dgm:pt modelId="{19EE47CA-AED6-4928-97EB-548DB2323124}">
      <dgm:prSet phldrT="[Tekst]" custT="1"/>
      <dgm:spPr>
        <a:solidFill>
          <a:srgbClr val="9966FF"/>
        </a:solidFill>
      </dgm:spPr>
      <dgm:t>
        <a:bodyPr/>
        <a:lstStyle/>
        <a:p>
          <a:r>
            <a:rPr lang="nb-NO" sz="1800" dirty="0">
              <a:solidFill>
                <a:schemeClr val="tx1"/>
              </a:solidFill>
            </a:rPr>
            <a:t>Analyse av resultatene – bearbeidelse og forankring</a:t>
          </a:r>
        </a:p>
      </dgm:t>
    </dgm:pt>
    <dgm:pt modelId="{1DDD2E1D-F56C-4A7B-B766-178977A47DCF}" type="parTrans" cxnId="{4D3857C7-DEAC-4A10-ACAD-1288134724D7}">
      <dgm:prSet/>
      <dgm:spPr/>
      <dgm:t>
        <a:bodyPr/>
        <a:lstStyle/>
        <a:p>
          <a:endParaRPr lang="nb-NO"/>
        </a:p>
      </dgm:t>
    </dgm:pt>
    <dgm:pt modelId="{1CB0B698-997F-4A4D-AD47-E376E53FB295}" type="sibTrans" cxnId="{4D3857C7-DEAC-4A10-ACAD-1288134724D7}">
      <dgm:prSet/>
      <dgm:spPr/>
      <dgm:t>
        <a:bodyPr/>
        <a:lstStyle/>
        <a:p>
          <a:endParaRPr lang="nb-NO"/>
        </a:p>
      </dgm:t>
    </dgm:pt>
    <dgm:pt modelId="{F12690AA-D173-4869-A604-BA54AC96B70F}" type="pres">
      <dgm:prSet presAssocID="{371CA188-4AFD-4996-9512-C8C2DB272ADE}" presName="Name0" presStyleCnt="0">
        <dgm:presLayoutVars>
          <dgm:dir/>
          <dgm:animLvl val="lvl"/>
          <dgm:resizeHandles val="exact"/>
        </dgm:presLayoutVars>
      </dgm:prSet>
      <dgm:spPr/>
    </dgm:pt>
    <dgm:pt modelId="{21560FCC-8E32-4AE4-BB22-5B80D7351AF3}" type="pres">
      <dgm:prSet presAssocID="{11787515-9538-4133-AC9E-2C35743A9B43}" presName="Name8" presStyleCnt="0"/>
      <dgm:spPr/>
    </dgm:pt>
    <dgm:pt modelId="{1403E584-7832-419D-926D-C88BF75295E1}" type="pres">
      <dgm:prSet presAssocID="{11787515-9538-4133-AC9E-2C35743A9B43}" presName="level" presStyleLbl="node1" presStyleIdx="0" presStyleCnt="3">
        <dgm:presLayoutVars>
          <dgm:chMax val="1"/>
          <dgm:bulletEnabled val="1"/>
        </dgm:presLayoutVars>
      </dgm:prSet>
      <dgm:spPr/>
    </dgm:pt>
    <dgm:pt modelId="{66B24F8A-ED3D-4873-9717-25718ECC4B98}" type="pres">
      <dgm:prSet presAssocID="{11787515-9538-4133-AC9E-2C35743A9B43}" presName="levelTx" presStyleLbl="revTx" presStyleIdx="0" presStyleCnt="0">
        <dgm:presLayoutVars>
          <dgm:chMax val="1"/>
          <dgm:bulletEnabled val="1"/>
        </dgm:presLayoutVars>
      </dgm:prSet>
      <dgm:spPr/>
    </dgm:pt>
    <dgm:pt modelId="{069A5E63-2BF9-4444-BCF5-D45741591ED7}" type="pres">
      <dgm:prSet presAssocID="{9AB775B2-30D5-4BB3-AAE9-8E7D7B879FBD}" presName="Name8" presStyleCnt="0"/>
      <dgm:spPr/>
    </dgm:pt>
    <dgm:pt modelId="{96060B43-991D-48B1-8108-21B8B061AC94}" type="pres">
      <dgm:prSet presAssocID="{9AB775B2-30D5-4BB3-AAE9-8E7D7B879FBD}" presName="level" presStyleLbl="node1" presStyleIdx="1" presStyleCnt="3">
        <dgm:presLayoutVars>
          <dgm:chMax val="1"/>
          <dgm:bulletEnabled val="1"/>
        </dgm:presLayoutVars>
      </dgm:prSet>
      <dgm:spPr/>
    </dgm:pt>
    <dgm:pt modelId="{DCEE86AB-579F-4334-9CA0-B311C5B713A7}" type="pres">
      <dgm:prSet presAssocID="{9AB775B2-30D5-4BB3-AAE9-8E7D7B879FBD}" presName="levelTx" presStyleLbl="revTx" presStyleIdx="0" presStyleCnt="0">
        <dgm:presLayoutVars>
          <dgm:chMax val="1"/>
          <dgm:bulletEnabled val="1"/>
        </dgm:presLayoutVars>
      </dgm:prSet>
      <dgm:spPr/>
    </dgm:pt>
    <dgm:pt modelId="{A76849BB-720F-4B31-B6B5-57DC3830CB5C}" type="pres">
      <dgm:prSet presAssocID="{19EE47CA-AED6-4928-97EB-548DB2323124}" presName="Name8" presStyleCnt="0"/>
      <dgm:spPr/>
    </dgm:pt>
    <dgm:pt modelId="{AD8552FE-CB73-49C8-A9CB-40A255A1D14F}" type="pres">
      <dgm:prSet presAssocID="{19EE47CA-AED6-4928-97EB-548DB2323124}" presName="level" presStyleLbl="node1" presStyleIdx="2" presStyleCnt="3">
        <dgm:presLayoutVars>
          <dgm:chMax val="1"/>
          <dgm:bulletEnabled val="1"/>
        </dgm:presLayoutVars>
      </dgm:prSet>
      <dgm:spPr/>
    </dgm:pt>
    <dgm:pt modelId="{560A58B9-BBBB-4820-8EAF-5D46BEDCDC2B}" type="pres">
      <dgm:prSet presAssocID="{19EE47CA-AED6-4928-97EB-548DB2323124}" presName="levelTx" presStyleLbl="revTx" presStyleIdx="0" presStyleCnt="0">
        <dgm:presLayoutVars>
          <dgm:chMax val="1"/>
          <dgm:bulletEnabled val="1"/>
        </dgm:presLayoutVars>
      </dgm:prSet>
      <dgm:spPr/>
    </dgm:pt>
  </dgm:ptLst>
  <dgm:cxnLst>
    <dgm:cxn modelId="{F75FC037-42A1-429A-A43B-00F1075EF63C}" srcId="{371CA188-4AFD-4996-9512-C8C2DB272ADE}" destId="{9AB775B2-30D5-4BB3-AAE9-8E7D7B879FBD}" srcOrd="1" destOrd="0" parTransId="{E1137D8B-CB1D-42BE-A28A-91958753D153}" sibTransId="{6E72D717-98DF-4D12-9101-A712C2E0D921}"/>
    <dgm:cxn modelId="{0AA22861-1D77-4BAF-BA67-243B55DB7C10}" type="presOf" srcId="{11787515-9538-4133-AC9E-2C35743A9B43}" destId="{66B24F8A-ED3D-4873-9717-25718ECC4B98}" srcOrd="1" destOrd="0" presId="urn:microsoft.com/office/officeart/2005/8/layout/pyramid1"/>
    <dgm:cxn modelId="{43699066-2871-4F44-9E17-4DE65A9A9512}" type="presOf" srcId="{9AB775B2-30D5-4BB3-AAE9-8E7D7B879FBD}" destId="{DCEE86AB-579F-4334-9CA0-B311C5B713A7}" srcOrd="1" destOrd="0" presId="urn:microsoft.com/office/officeart/2005/8/layout/pyramid1"/>
    <dgm:cxn modelId="{DBE8F570-6F3A-4F23-A983-5E157630E682}" srcId="{371CA188-4AFD-4996-9512-C8C2DB272ADE}" destId="{11787515-9538-4133-AC9E-2C35743A9B43}" srcOrd="0" destOrd="0" parTransId="{1B879064-3005-4CBB-88FC-9A7DD2C0E82C}" sibTransId="{37DCD688-AF45-431F-903D-0D2E047CD91C}"/>
    <dgm:cxn modelId="{FE38B77F-9036-427C-B503-142F3645EE15}" type="presOf" srcId="{371CA188-4AFD-4996-9512-C8C2DB272ADE}" destId="{F12690AA-D173-4869-A604-BA54AC96B70F}" srcOrd="0" destOrd="0" presId="urn:microsoft.com/office/officeart/2005/8/layout/pyramid1"/>
    <dgm:cxn modelId="{1B524E89-0BC0-4418-A400-BE9123585B44}" type="presOf" srcId="{19EE47CA-AED6-4928-97EB-548DB2323124}" destId="{AD8552FE-CB73-49C8-A9CB-40A255A1D14F}" srcOrd="0" destOrd="0" presId="urn:microsoft.com/office/officeart/2005/8/layout/pyramid1"/>
    <dgm:cxn modelId="{F6378AA6-0461-4E11-9F4E-EF7BC80E2BFB}" type="presOf" srcId="{9AB775B2-30D5-4BB3-AAE9-8E7D7B879FBD}" destId="{96060B43-991D-48B1-8108-21B8B061AC94}" srcOrd="0" destOrd="0" presId="urn:microsoft.com/office/officeart/2005/8/layout/pyramid1"/>
    <dgm:cxn modelId="{4D3857C7-DEAC-4A10-ACAD-1288134724D7}" srcId="{371CA188-4AFD-4996-9512-C8C2DB272ADE}" destId="{19EE47CA-AED6-4928-97EB-548DB2323124}" srcOrd="2" destOrd="0" parTransId="{1DDD2E1D-F56C-4A7B-B766-178977A47DCF}" sibTransId="{1CB0B698-997F-4A4D-AD47-E376E53FB295}"/>
    <dgm:cxn modelId="{83E3E3E2-CED1-4346-9F4D-123AC6B68E1A}" type="presOf" srcId="{19EE47CA-AED6-4928-97EB-548DB2323124}" destId="{560A58B9-BBBB-4820-8EAF-5D46BEDCDC2B}" srcOrd="1" destOrd="0" presId="urn:microsoft.com/office/officeart/2005/8/layout/pyramid1"/>
    <dgm:cxn modelId="{E1A2B0F5-914F-42E0-801C-A4A9E2ADB4AC}" type="presOf" srcId="{11787515-9538-4133-AC9E-2C35743A9B43}" destId="{1403E584-7832-419D-926D-C88BF75295E1}" srcOrd="0" destOrd="0" presId="urn:microsoft.com/office/officeart/2005/8/layout/pyramid1"/>
    <dgm:cxn modelId="{08DB60BE-FDF4-4FE8-AB39-1FDD7EEC5058}" type="presParOf" srcId="{F12690AA-D173-4869-A604-BA54AC96B70F}" destId="{21560FCC-8E32-4AE4-BB22-5B80D7351AF3}" srcOrd="0" destOrd="0" presId="urn:microsoft.com/office/officeart/2005/8/layout/pyramid1"/>
    <dgm:cxn modelId="{F774FCF1-D93C-4535-976C-FA096D186C31}" type="presParOf" srcId="{21560FCC-8E32-4AE4-BB22-5B80D7351AF3}" destId="{1403E584-7832-419D-926D-C88BF75295E1}" srcOrd="0" destOrd="0" presId="urn:microsoft.com/office/officeart/2005/8/layout/pyramid1"/>
    <dgm:cxn modelId="{9953058C-C3D6-4FA7-8C69-09DD217B86E2}" type="presParOf" srcId="{21560FCC-8E32-4AE4-BB22-5B80D7351AF3}" destId="{66B24F8A-ED3D-4873-9717-25718ECC4B98}" srcOrd="1" destOrd="0" presId="urn:microsoft.com/office/officeart/2005/8/layout/pyramid1"/>
    <dgm:cxn modelId="{D06C805E-968E-4632-9C07-F82EA2010FB8}" type="presParOf" srcId="{F12690AA-D173-4869-A604-BA54AC96B70F}" destId="{069A5E63-2BF9-4444-BCF5-D45741591ED7}" srcOrd="1" destOrd="0" presId="urn:microsoft.com/office/officeart/2005/8/layout/pyramid1"/>
    <dgm:cxn modelId="{92088E94-7C48-4E8F-B1FF-7EEEC5A8535B}" type="presParOf" srcId="{069A5E63-2BF9-4444-BCF5-D45741591ED7}" destId="{96060B43-991D-48B1-8108-21B8B061AC94}" srcOrd="0" destOrd="0" presId="urn:microsoft.com/office/officeart/2005/8/layout/pyramid1"/>
    <dgm:cxn modelId="{B1F9B626-57C0-4452-8484-A2B3E8B03237}" type="presParOf" srcId="{069A5E63-2BF9-4444-BCF5-D45741591ED7}" destId="{DCEE86AB-579F-4334-9CA0-B311C5B713A7}" srcOrd="1" destOrd="0" presId="urn:microsoft.com/office/officeart/2005/8/layout/pyramid1"/>
    <dgm:cxn modelId="{EB9245DD-041A-4EEA-8DFB-2BDA80D3777B}" type="presParOf" srcId="{F12690AA-D173-4869-A604-BA54AC96B70F}" destId="{A76849BB-720F-4B31-B6B5-57DC3830CB5C}" srcOrd="2" destOrd="0" presId="urn:microsoft.com/office/officeart/2005/8/layout/pyramid1"/>
    <dgm:cxn modelId="{EA0FF88B-E47B-4892-9BBE-A4927BA0FAD0}" type="presParOf" srcId="{A76849BB-720F-4B31-B6B5-57DC3830CB5C}" destId="{AD8552FE-CB73-49C8-A9CB-40A255A1D14F}" srcOrd="0" destOrd="0" presId="urn:microsoft.com/office/officeart/2005/8/layout/pyramid1"/>
    <dgm:cxn modelId="{B1FD12FF-B2A6-461D-B088-48DFF2716C7C}" type="presParOf" srcId="{A76849BB-720F-4B31-B6B5-57DC3830CB5C}" destId="{560A58B9-BBBB-4820-8EAF-5D46BEDCDC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9D130-3989-461F-88CE-BD3D8A9348DF}" type="doc">
      <dgm:prSet loTypeId="urn:microsoft.com/office/officeart/2005/8/layout/cycle5" loCatId="cycle" qsTypeId="urn:microsoft.com/office/officeart/2005/8/quickstyle/simple1" qsCatId="simple" csTypeId="urn:microsoft.com/office/officeart/2005/8/colors/accent1_2" csCatId="accent1" phldr="1"/>
      <dgm:spPr/>
    </dgm:pt>
    <dgm:pt modelId="{CA5B0931-376D-4B33-9029-66FF6178EC46}">
      <dgm:prSet phldrT="[Tekst]"/>
      <dgm:spPr/>
      <dgm:t>
        <a:bodyPr/>
        <a:lstStyle/>
        <a:p>
          <a:pPr rtl="0"/>
          <a:r>
            <a:rPr lang="nb-NO"/>
            <a:t>2.</a:t>
          </a:r>
          <a:r>
            <a:rPr lang="nb-NO">
              <a:latin typeface="Calibri Light" panose="020F0302020204030204"/>
            </a:rPr>
            <a:t> Hva gjør</a:t>
          </a:r>
          <a:r>
            <a:rPr lang="nb-NO"/>
            <a:t> </a:t>
          </a:r>
          <a:r>
            <a:rPr lang="nb-NO">
              <a:latin typeface="Calibri Light" panose="020F0302020204030204"/>
            </a:rPr>
            <a:t>leder?</a:t>
          </a:r>
          <a:endParaRPr lang="nb-NO"/>
        </a:p>
      </dgm:t>
    </dgm:pt>
    <dgm:pt modelId="{F967476C-DF0A-49F1-B1A1-564C8A6A05E6}" type="parTrans" cxnId="{3AEE5EF5-2ED2-4CA1-A750-E49348E324E8}">
      <dgm:prSet/>
      <dgm:spPr/>
      <dgm:t>
        <a:bodyPr/>
        <a:lstStyle/>
        <a:p>
          <a:endParaRPr lang="nb-NO"/>
        </a:p>
      </dgm:t>
    </dgm:pt>
    <dgm:pt modelId="{291580FF-B019-45F9-8C1F-B97580CDB03D}" type="sibTrans" cxnId="{3AEE5EF5-2ED2-4CA1-A750-E49348E324E8}">
      <dgm:prSet/>
      <dgm:spPr/>
      <dgm:t>
        <a:bodyPr/>
        <a:lstStyle/>
        <a:p>
          <a:endParaRPr lang="nb-NO"/>
        </a:p>
      </dgm:t>
    </dgm:pt>
    <dgm:pt modelId="{0EEE02BD-38C8-4402-902D-30FA36CAF491}">
      <dgm:prSet phldrT="[Tekst]"/>
      <dgm:spPr/>
      <dgm:t>
        <a:bodyPr/>
        <a:lstStyle/>
        <a:p>
          <a:pPr rtl="0"/>
          <a:r>
            <a:rPr lang="nb-NO"/>
            <a:t>4. </a:t>
          </a:r>
          <a:r>
            <a:rPr lang="nb-NO">
              <a:latin typeface="Calibri Light" panose="020F0302020204030204"/>
            </a:rPr>
            <a:t>Hvilke konkrete</a:t>
          </a:r>
          <a:r>
            <a:rPr lang="nb-NO"/>
            <a:t> tiltak </a:t>
          </a:r>
          <a:r>
            <a:rPr lang="nb-NO">
              <a:latin typeface="Calibri Light" panose="020F0302020204030204"/>
            </a:rPr>
            <a:t>trenger</a:t>
          </a:r>
          <a:r>
            <a:rPr lang="nb-NO"/>
            <a:t> vi å </a:t>
          </a:r>
          <a:r>
            <a:rPr lang="nb-NO">
              <a:latin typeface="Calibri Light" panose="020F0302020204030204"/>
            </a:rPr>
            <a:t>iverksette</a:t>
          </a:r>
          <a:r>
            <a:rPr lang="nb-NO"/>
            <a:t>? Prioriter.</a:t>
          </a:r>
        </a:p>
      </dgm:t>
    </dgm:pt>
    <dgm:pt modelId="{F5D79132-C3EE-477B-8AEE-26BA48F0AAF5}" type="parTrans" cxnId="{7176B080-A5CF-4F1B-823B-E0F4334A2173}">
      <dgm:prSet/>
      <dgm:spPr/>
      <dgm:t>
        <a:bodyPr/>
        <a:lstStyle/>
        <a:p>
          <a:endParaRPr lang="nb-NO"/>
        </a:p>
      </dgm:t>
    </dgm:pt>
    <dgm:pt modelId="{8F3CA1F0-5AC9-4C6C-BD3E-F28B3492E3AB}" type="sibTrans" cxnId="{7176B080-A5CF-4F1B-823B-E0F4334A2173}">
      <dgm:prSet/>
      <dgm:spPr/>
      <dgm:t>
        <a:bodyPr/>
        <a:lstStyle/>
        <a:p>
          <a:endParaRPr lang="nb-NO"/>
        </a:p>
      </dgm:t>
    </dgm:pt>
    <dgm:pt modelId="{C82D659E-4063-4EAA-ACCF-6F6BE8746210}">
      <dgm:prSet phldrT="[Tekst]"/>
      <dgm:spPr/>
      <dgm:t>
        <a:bodyPr/>
        <a:lstStyle/>
        <a:p>
          <a:pPr rtl="0"/>
          <a:r>
            <a:rPr lang="nb-NO" dirty="0"/>
            <a:t>1.</a:t>
          </a:r>
          <a:r>
            <a:rPr lang="nb-NO" dirty="0">
              <a:latin typeface="Calibri Light" panose="020F0302020204030204"/>
            </a:rPr>
            <a:t> Hva kjennetegner</a:t>
          </a:r>
          <a:r>
            <a:rPr lang="nb-NO" dirty="0"/>
            <a:t> kulturen vår når vi er blitt </a:t>
          </a:r>
          <a:r>
            <a:rPr lang="nb-NO" dirty="0">
              <a:latin typeface="Calibri Light" panose="020F0302020204030204"/>
            </a:rPr>
            <a:t>bedre</a:t>
          </a:r>
          <a:r>
            <a:rPr lang="nb-NO" dirty="0"/>
            <a:t>?</a:t>
          </a:r>
        </a:p>
      </dgm:t>
    </dgm:pt>
    <dgm:pt modelId="{B1BDC27B-672F-4C8F-904D-A31E5268A969}" type="parTrans" cxnId="{F2840833-56E5-4AA7-8437-B2462D4C3310}">
      <dgm:prSet/>
      <dgm:spPr/>
      <dgm:t>
        <a:bodyPr/>
        <a:lstStyle/>
        <a:p>
          <a:endParaRPr lang="nb-NO"/>
        </a:p>
      </dgm:t>
    </dgm:pt>
    <dgm:pt modelId="{6CA402B7-A755-41DE-8D3A-F970F4F52559}" type="sibTrans" cxnId="{F2840833-56E5-4AA7-8437-B2462D4C3310}">
      <dgm:prSet/>
      <dgm:spPr/>
      <dgm:t>
        <a:bodyPr/>
        <a:lstStyle/>
        <a:p>
          <a:endParaRPr lang="nb-NO"/>
        </a:p>
      </dgm:t>
    </dgm:pt>
    <dgm:pt modelId="{1D5EA001-ADA4-4224-9AE3-7BDFEC05BA0F}">
      <dgm:prSet phldrT="[Tekst]"/>
      <dgm:spPr/>
      <dgm:t>
        <a:bodyPr/>
        <a:lstStyle/>
        <a:p>
          <a:r>
            <a:rPr lang="nb-NO"/>
            <a:t>3. </a:t>
          </a:r>
          <a:r>
            <a:rPr lang="nb-NO">
              <a:latin typeface="Calibri Light" panose="020F0302020204030204"/>
            </a:rPr>
            <a:t>Hva</a:t>
          </a:r>
          <a:r>
            <a:rPr lang="nb-NO"/>
            <a:t> </a:t>
          </a:r>
          <a:r>
            <a:rPr lang="nb-NO">
              <a:latin typeface="Calibri Light" panose="020F0302020204030204"/>
            </a:rPr>
            <a:t>gjør</a:t>
          </a:r>
          <a:r>
            <a:rPr lang="nb-NO"/>
            <a:t> </a:t>
          </a:r>
          <a:r>
            <a:rPr lang="nb-NO">
              <a:latin typeface="Calibri Light" panose="020F0302020204030204"/>
            </a:rPr>
            <a:t>medarbeider</a:t>
          </a:r>
          <a:r>
            <a:rPr lang="nb-NO"/>
            <a:t>?</a:t>
          </a:r>
        </a:p>
      </dgm:t>
    </dgm:pt>
    <dgm:pt modelId="{E06DF346-DBCD-4C97-ACD1-FE64DB4948F5}" type="parTrans" cxnId="{9842DB7E-F330-4F57-894C-1BB06CC4314A}">
      <dgm:prSet/>
      <dgm:spPr/>
      <dgm:t>
        <a:bodyPr/>
        <a:lstStyle/>
        <a:p>
          <a:endParaRPr lang="nb-NO"/>
        </a:p>
      </dgm:t>
    </dgm:pt>
    <dgm:pt modelId="{C3BE7623-61A4-49FF-A3E1-78ABC9D46963}" type="sibTrans" cxnId="{9842DB7E-F330-4F57-894C-1BB06CC4314A}">
      <dgm:prSet/>
      <dgm:spPr/>
      <dgm:t>
        <a:bodyPr/>
        <a:lstStyle/>
        <a:p>
          <a:endParaRPr lang="nb-NO"/>
        </a:p>
      </dgm:t>
    </dgm:pt>
    <dgm:pt modelId="{A7BBCF0C-B7E8-4FA7-9560-5F9A6AA517B4}" type="pres">
      <dgm:prSet presAssocID="{4339D130-3989-461F-88CE-BD3D8A9348DF}" presName="cycle" presStyleCnt="0">
        <dgm:presLayoutVars>
          <dgm:dir/>
          <dgm:resizeHandles val="exact"/>
        </dgm:presLayoutVars>
      </dgm:prSet>
      <dgm:spPr/>
    </dgm:pt>
    <dgm:pt modelId="{13119B1B-F902-44D3-99E1-012FDFE6324B}" type="pres">
      <dgm:prSet presAssocID="{C82D659E-4063-4EAA-ACCF-6F6BE8746210}" presName="node" presStyleLbl="node1" presStyleIdx="0" presStyleCnt="4">
        <dgm:presLayoutVars>
          <dgm:bulletEnabled val="1"/>
        </dgm:presLayoutVars>
      </dgm:prSet>
      <dgm:spPr/>
    </dgm:pt>
    <dgm:pt modelId="{C9DF4BDE-6B84-40BA-A6F2-5130CBA1B724}" type="pres">
      <dgm:prSet presAssocID="{C82D659E-4063-4EAA-ACCF-6F6BE8746210}" presName="spNode" presStyleCnt="0"/>
      <dgm:spPr/>
    </dgm:pt>
    <dgm:pt modelId="{E8A2091C-F9ED-45C9-B36E-AD0A5EFFD215}" type="pres">
      <dgm:prSet presAssocID="{6CA402B7-A755-41DE-8D3A-F970F4F52559}" presName="sibTrans" presStyleLbl="sibTrans1D1" presStyleIdx="0" presStyleCnt="4"/>
      <dgm:spPr/>
    </dgm:pt>
    <dgm:pt modelId="{21D6E3EA-1667-43CF-89F8-DEBD75B191D3}" type="pres">
      <dgm:prSet presAssocID="{CA5B0931-376D-4B33-9029-66FF6178EC46}" presName="node" presStyleLbl="node1" presStyleIdx="1" presStyleCnt="4">
        <dgm:presLayoutVars>
          <dgm:bulletEnabled val="1"/>
        </dgm:presLayoutVars>
      </dgm:prSet>
      <dgm:spPr/>
    </dgm:pt>
    <dgm:pt modelId="{5059E4C0-A987-48AB-89C1-FD1B8097331D}" type="pres">
      <dgm:prSet presAssocID="{CA5B0931-376D-4B33-9029-66FF6178EC46}" presName="spNode" presStyleCnt="0"/>
      <dgm:spPr/>
    </dgm:pt>
    <dgm:pt modelId="{002CB3BF-6C35-4209-888B-67166F34A31E}" type="pres">
      <dgm:prSet presAssocID="{291580FF-B019-45F9-8C1F-B97580CDB03D}" presName="sibTrans" presStyleLbl="sibTrans1D1" presStyleIdx="1" presStyleCnt="4"/>
      <dgm:spPr/>
    </dgm:pt>
    <dgm:pt modelId="{A931764A-BB59-421D-9FA5-A0F069B47472}" type="pres">
      <dgm:prSet presAssocID="{1D5EA001-ADA4-4224-9AE3-7BDFEC05BA0F}" presName="node" presStyleLbl="node1" presStyleIdx="2" presStyleCnt="4">
        <dgm:presLayoutVars>
          <dgm:bulletEnabled val="1"/>
        </dgm:presLayoutVars>
      </dgm:prSet>
      <dgm:spPr/>
    </dgm:pt>
    <dgm:pt modelId="{23902920-0918-4796-A8A8-654B0FD49422}" type="pres">
      <dgm:prSet presAssocID="{1D5EA001-ADA4-4224-9AE3-7BDFEC05BA0F}" presName="spNode" presStyleCnt="0"/>
      <dgm:spPr/>
    </dgm:pt>
    <dgm:pt modelId="{824345F0-298B-4065-B8BF-86C987F6E0AF}" type="pres">
      <dgm:prSet presAssocID="{C3BE7623-61A4-49FF-A3E1-78ABC9D46963}" presName="sibTrans" presStyleLbl="sibTrans1D1" presStyleIdx="2" presStyleCnt="4"/>
      <dgm:spPr/>
    </dgm:pt>
    <dgm:pt modelId="{C4826F8F-2B3E-478C-8F61-1902ACEECCDA}" type="pres">
      <dgm:prSet presAssocID="{0EEE02BD-38C8-4402-902D-30FA36CAF491}" presName="node" presStyleLbl="node1" presStyleIdx="3" presStyleCnt="4">
        <dgm:presLayoutVars>
          <dgm:bulletEnabled val="1"/>
        </dgm:presLayoutVars>
      </dgm:prSet>
      <dgm:spPr/>
    </dgm:pt>
    <dgm:pt modelId="{79518650-B967-4F68-9762-8952DF217BBF}" type="pres">
      <dgm:prSet presAssocID="{0EEE02BD-38C8-4402-902D-30FA36CAF491}" presName="spNode" presStyleCnt="0"/>
      <dgm:spPr/>
    </dgm:pt>
    <dgm:pt modelId="{AAF515F9-8256-4449-B3F5-C3F29296628F}" type="pres">
      <dgm:prSet presAssocID="{8F3CA1F0-5AC9-4C6C-BD3E-F28B3492E3AB}" presName="sibTrans" presStyleLbl="sibTrans1D1" presStyleIdx="3" presStyleCnt="4"/>
      <dgm:spPr/>
    </dgm:pt>
  </dgm:ptLst>
  <dgm:cxnLst>
    <dgm:cxn modelId="{7C2B0B06-0760-42A1-8CCD-D148148BE1F6}" type="presOf" srcId="{8F3CA1F0-5AC9-4C6C-BD3E-F28B3492E3AB}" destId="{AAF515F9-8256-4449-B3F5-C3F29296628F}" srcOrd="0" destOrd="0" presId="urn:microsoft.com/office/officeart/2005/8/layout/cycle5"/>
    <dgm:cxn modelId="{72B2121A-BC2E-49D5-9320-B5DAFABE6C89}" type="presOf" srcId="{C82D659E-4063-4EAA-ACCF-6F6BE8746210}" destId="{13119B1B-F902-44D3-99E1-012FDFE6324B}" srcOrd="0" destOrd="0" presId="urn:microsoft.com/office/officeart/2005/8/layout/cycle5"/>
    <dgm:cxn modelId="{F2840833-56E5-4AA7-8437-B2462D4C3310}" srcId="{4339D130-3989-461F-88CE-BD3D8A9348DF}" destId="{C82D659E-4063-4EAA-ACCF-6F6BE8746210}" srcOrd="0" destOrd="0" parTransId="{B1BDC27B-672F-4C8F-904D-A31E5268A969}" sibTransId="{6CA402B7-A755-41DE-8D3A-F970F4F52559}"/>
    <dgm:cxn modelId="{9823E244-C755-4BEF-9DD4-AFC1EA69D741}" type="presOf" srcId="{4339D130-3989-461F-88CE-BD3D8A9348DF}" destId="{A7BBCF0C-B7E8-4FA7-9560-5F9A6AA517B4}" srcOrd="0" destOrd="0" presId="urn:microsoft.com/office/officeart/2005/8/layout/cycle5"/>
    <dgm:cxn modelId="{603E7348-1E68-45DF-9B74-4D1ACA85074D}" type="presOf" srcId="{6CA402B7-A755-41DE-8D3A-F970F4F52559}" destId="{E8A2091C-F9ED-45C9-B36E-AD0A5EFFD215}" srcOrd="0" destOrd="0" presId="urn:microsoft.com/office/officeart/2005/8/layout/cycle5"/>
    <dgm:cxn modelId="{663F6B59-EA98-41D1-B873-1B889A39EF5D}" type="presOf" srcId="{291580FF-B019-45F9-8C1F-B97580CDB03D}" destId="{002CB3BF-6C35-4209-888B-67166F34A31E}" srcOrd="0" destOrd="0" presId="urn:microsoft.com/office/officeart/2005/8/layout/cycle5"/>
    <dgm:cxn modelId="{9842DB7E-F330-4F57-894C-1BB06CC4314A}" srcId="{4339D130-3989-461F-88CE-BD3D8A9348DF}" destId="{1D5EA001-ADA4-4224-9AE3-7BDFEC05BA0F}" srcOrd="2" destOrd="0" parTransId="{E06DF346-DBCD-4C97-ACD1-FE64DB4948F5}" sibTransId="{C3BE7623-61A4-49FF-A3E1-78ABC9D46963}"/>
    <dgm:cxn modelId="{7176B080-A5CF-4F1B-823B-E0F4334A2173}" srcId="{4339D130-3989-461F-88CE-BD3D8A9348DF}" destId="{0EEE02BD-38C8-4402-902D-30FA36CAF491}" srcOrd="3" destOrd="0" parTransId="{F5D79132-C3EE-477B-8AEE-26BA48F0AAF5}" sibTransId="{8F3CA1F0-5AC9-4C6C-BD3E-F28B3492E3AB}"/>
    <dgm:cxn modelId="{FAB59D81-D870-43A3-9015-6B87AFFA836A}" type="presOf" srcId="{0EEE02BD-38C8-4402-902D-30FA36CAF491}" destId="{C4826F8F-2B3E-478C-8F61-1902ACEECCDA}" srcOrd="0" destOrd="0" presId="urn:microsoft.com/office/officeart/2005/8/layout/cycle5"/>
    <dgm:cxn modelId="{F2E42785-1B5E-4A32-AAED-79E7032BE62D}" type="presOf" srcId="{CA5B0931-376D-4B33-9029-66FF6178EC46}" destId="{21D6E3EA-1667-43CF-89F8-DEBD75B191D3}" srcOrd="0" destOrd="0" presId="urn:microsoft.com/office/officeart/2005/8/layout/cycle5"/>
    <dgm:cxn modelId="{5B51DC8A-6EDD-47F7-80EB-EBE02CD4E1E5}" type="presOf" srcId="{C3BE7623-61A4-49FF-A3E1-78ABC9D46963}" destId="{824345F0-298B-4065-B8BF-86C987F6E0AF}" srcOrd="0" destOrd="0" presId="urn:microsoft.com/office/officeart/2005/8/layout/cycle5"/>
    <dgm:cxn modelId="{8E6B109F-4A84-4887-A6A8-AD137A0735BF}" type="presOf" srcId="{1D5EA001-ADA4-4224-9AE3-7BDFEC05BA0F}" destId="{A931764A-BB59-421D-9FA5-A0F069B47472}" srcOrd="0" destOrd="0" presId="urn:microsoft.com/office/officeart/2005/8/layout/cycle5"/>
    <dgm:cxn modelId="{3AEE5EF5-2ED2-4CA1-A750-E49348E324E8}" srcId="{4339D130-3989-461F-88CE-BD3D8A9348DF}" destId="{CA5B0931-376D-4B33-9029-66FF6178EC46}" srcOrd="1" destOrd="0" parTransId="{F967476C-DF0A-49F1-B1A1-564C8A6A05E6}" sibTransId="{291580FF-B019-45F9-8C1F-B97580CDB03D}"/>
    <dgm:cxn modelId="{A94BC2F9-FCFF-4B2B-B445-DE5766F88882}" type="presParOf" srcId="{A7BBCF0C-B7E8-4FA7-9560-5F9A6AA517B4}" destId="{13119B1B-F902-44D3-99E1-012FDFE6324B}" srcOrd="0" destOrd="0" presId="urn:microsoft.com/office/officeart/2005/8/layout/cycle5"/>
    <dgm:cxn modelId="{E3F7E286-9C55-4A00-92E1-A1EA9E316B75}" type="presParOf" srcId="{A7BBCF0C-B7E8-4FA7-9560-5F9A6AA517B4}" destId="{C9DF4BDE-6B84-40BA-A6F2-5130CBA1B724}" srcOrd="1" destOrd="0" presId="urn:microsoft.com/office/officeart/2005/8/layout/cycle5"/>
    <dgm:cxn modelId="{C01D7465-2DEB-4DE1-BBBB-1934E9224CF9}" type="presParOf" srcId="{A7BBCF0C-B7E8-4FA7-9560-5F9A6AA517B4}" destId="{E8A2091C-F9ED-45C9-B36E-AD0A5EFFD215}" srcOrd="2" destOrd="0" presId="urn:microsoft.com/office/officeart/2005/8/layout/cycle5"/>
    <dgm:cxn modelId="{BD041D0C-E2F8-460A-8693-0FAA6C2AB6B1}" type="presParOf" srcId="{A7BBCF0C-B7E8-4FA7-9560-5F9A6AA517B4}" destId="{21D6E3EA-1667-43CF-89F8-DEBD75B191D3}" srcOrd="3" destOrd="0" presId="urn:microsoft.com/office/officeart/2005/8/layout/cycle5"/>
    <dgm:cxn modelId="{E16842CD-7FA5-4867-8AEA-52F3AD489447}" type="presParOf" srcId="{A7BBCF0C-B7E8-4FA7-9560-5F9A6AA517B4}" destId="{5059E4C0-A987-48AB-89C1-FD1B8097331D}" srcOrd="4" destOrd="0" presId="urn:microsoft.com/office/officeart/2005/8/layout/cycle5"/>
    <dgm:cxn modelId="{7C7BC6EE-6441-4E44-9AC6-EDE6EC097780}" type="presParOf" srcId="{A7BBCF0C-B7E8-4FA7-9560-5F9A6AA517B4}" destId="{002CB3BF-6C35-4209-888B-67166F34A31E}" srcOrd="5" destOrd="0" presId="urn:microsoft.com/office/officeart/2005/8/layout/cycle5"/>
    <dgm:cxn modelId="{0AAD4012-0523-4F9A-8356-516CAD14BACF}" type="presParOf" srcId="{A7BBCF0C-B7E8-4FA7-9560-5F9A6AA517B4}" destId="{A931764A-BB59-421D-9FA5-A0F069B47472}" srcOrd="6" destOrd="0" presId="urn:microsoft.com/office/officeart/2005/8/layout/cycle5"/>
    <dgm:cxn modelId="{4EB585EB-02CB-4964-BCA5-13DC31B59A00}" type="presParOf" srcId="{A7BBCF0C-B7E8-4FA7-9560-5F9A6AA517B4}" destId="{23902920-0918-4796-A8A8-654B0FD49422}" srcOrd="7" destOrd="0" presId="urn:microsoft.com/office/officeart/2005/8/layout/cycle5"/>
    <dgm:cxn modelId="{3F0F89D2-CFDC-49FA-B28A-2972F4078AC0}" type="presParOf" srcId="{A7BBCF0C-B7E8-4FA7-9560-5F9A6AA517B4}" destId="{824345F0-298B-4065-B8BF-86C987F6E0AF}" srcOrd="8" destOrd="0" presId="urn:microsoft.com/office/officeart/2005/8/layout/cycle5"/>
    <dgm:cxn modelId="{520D56FA-D108-44C0-82CB-26AF9E0F5B20}" type="presParOf" srcId="{A7BBCF0C-B7E8-4FA7-9560-5F9A6AA517B4}" destId="{C4826F8F-2B3E-478C-8F61-1902ACEECCDA}" srcOrd="9" destOrd="0" presId="urn:microsoft.com/office/officeart/2005/8/layout/cycle5"/>
    <dgm:cxn modelId="{BF787589-EDEA-4C8E-AB96-85D508A868D3}" type="presParOf" srcId="{A7BBCF0C-B7E8-4FA7-9560-5F9A6AA517B4}" destId="{79518650-B967-4F68-9762-8952DF217BBF}" srcOrd="10" destOrd="0" presId="urn:microsoft.com/office/officeart/2005/8/layout/cycle5"/>
    <dgm:cxn modelId="{2A18EF04-92D7-46F5-899E-AD6FD3B3DA88}" type="presParOf" srcId="{A7BBCF0C-B7E8-4FA7-9560-5F9A6AA517B4}" destId="{AAF515F9-8256-4449-B3F5-C3F29296628F}"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3E584-7832-419D-926D-C88BF75295E1}">
      <dsp:nvSpPr>
        <dsp:cNvPr id="0" name=""/>
        <dsp:cNvSpPr/>
      </dsp:nvSpPr>
      <dsp:spPr>
        <a:xfrm>
          <a:off x="3322108" y="0"/>
          <a:ext cx="3322108" cy="1406524"/>
        </a:xfrm>
        <a:prstGeom prst="trapezoid">
          <a:avLst>
            <a:gd name="adj" fmla="val 118096"/>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nb-NO" sz="1800" kern="1200" dirty="0">
            <a:solidFill>
              <a:schemeClr val="tx1"/>
            </a:solidFill>
          </a:endParaRPr>
        </a:p>
        <a:p>
          <a:pPr marL="0" lvl="0" indent="0" algn="ctr" defTabSz="800100">
            <a:lnSpc>
              <a:spcPct val="90000"/>
            </a:lnSpc>
            <a:spcBef>
              <a:spcPct val="0"/>
            </a:spcBef>
            <a:spcAft>
              <a:spcPct val="35000"/>
            </a:spcAft>
            <a:buNone/>
          </a:pPr>
          <a:r>
            <a:rPr lang="nb-NO" sz="1800" kern="1200">
              <a:solidFill>
                <a:schemeClr val="tx1"/>
              </a:solidFill>
            </a:rPr>
            <a:t>Tiltak</a:t>
          </a:r>
          <a:endParaRPr lang="nb-NO" sz="1800" kern="1200" dirty="0">
            <a:solidFill>
              <a:schemeClr val="tx1"/>
            </a:solidFill>
          </a:endParaRPr>
        </a:p>
      </dsp:txBody>
      <dsp:txXfrm>
        <a:off x="3322108" y="0"/>
        <a:ext cx="3322108" cy="1406524"/>
      </dsp:txXfrm>
    </dsp:sp>
    <dsp:sp modelId="{96060B43-991D-48B1-8108-21B8B061AC94}">
      <dsp:nvSpPr>
        <dsp:cNvPr id="0" name=""/>
        <dsp:cNvSpPr/>
      </dsp:nvSpPr>
      <dsp:spPr>
        <a:xfrm>
          <a:off x="1661054" y="1406524"/>
          <a:ext cx="6644216" cy="1406524"/>
        </a:xfrm>
        <a:prstGeom prst="trapezoid">
          <a:avLst>
            <a:gd name="adj" fmla="val 118096"/>
          </a:avLst>
        </a:prstGeom>
        <a:solidFill>
          <a:srgbClr val="33CC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Målsetting for utviklingsarbeidet</a:t>
          </a:r>
        </a:p>
      </dsp:txBody>
      <dsp:txXfrm>
        <a:off x="2823792" y="1406524"/>
        <a:ext cx="4318740" cy="1406524"/>
      </dsp:txXfrm>
    </dsp:sp>
    <dsp:sp modelId="{AD8552FE-CB73-49C8-A9CB-40A255A1D14F}">
      <dsp:nvSpPr>
        <dsp:cNvPr id="0" name=""/>
        <dsp:cNvSpPr/>
      </dsp:nvSpPr>
      <dsp:spPr>
        <a:xfrm>
          <a:off x="0" y="2813049"/>
          <a:ext cx="9966324" cy="1406524"/>
        </a:xfrm>
        <a:prstGeom prst="trapezoid">
          <a:avLst>
            <a:gd name="adj" fmla="val 118096"/>
          </a:avLst>
        </a:prstGeom>
        <a:solidFill>
          <a:srgbClr val="99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tx1"/>
              </a:solidFill>
            </a:rPr>
            <a:t>Analyse av resultatene – bearbeidelse og forankring</a:t>
          </a:r>
        </a:p>
      </dsp:txBody>
      <dsp:txXfrm>
        <a:off x="1744106" y="2813049"/>
        <a:ext cx="6478111" cy="1406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19B1B-F902-44D3-99E1-012FDFE6324B}">
      <dsp:nvSpPr>
        <dsp:cNvPr id="0" name=""/>
        <dsp:cNvSpPr/>
      </dsp:nvSpPr>
      <dsp:spPr>
        <a:xfrm>
          <a:off x="3069889" y="1454"/>
          <a:ext cx="1874412" cy="1218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nb-NO" sz="1700" kern="1200" dirty="0"/>
            <a:t>1.</a:t>
          </a:r>
          <a:r>
            <a:rPr lang="nb-NO" sz="1700" kern="1200" dirty="0">
              <a:latin typeface="Calibri Light" panose="020F0302020204030204"/>
            </a:rPr>
            <a:t> Hva kjennetegner</a:t>
          </a:r>
          <a:r>
            <a:rPr lang="nb-NO" sz="1700" kern="1200" dirty="0"/>
            <a:t> kulturen vår når vi er blitt </a:t>
          </a:r>
          <a:r>
            <a:rPr lang="nb-NO" sz="1700" kern="1200" dirty="0">
              <a:latin typeface="Calibri Light" panose="020F0302020204030204"/>
            </a:rPr>
            <a:t>bedre</a:t>
          </a:r>
          <a:r>
            <a:rPr lang="nb-NO" sz="1700" kern="1200" dirty="0"/>
            <a:t>?</a:t>
          </a:r>
        </a:p>
      </dsp:txBody>
      <dsp:txXfrm>
        <a:off x="3129365" y="60930"/>
        <a:ext cx="1755460" cy="1099416"/>
      </dsp:txXfrm>
    </dsp:sp>
    <dsp:sp modelId="{E8A2091C-F9ED-45C9-B36E-AD0A5EFFD215}">
      <dsp:nvSpPr>
        <dsp:cNvPr id="0" name=""/>
        <dsp:cNvSpPr/>
      </dsp:nvSpPr>
      <dsp:spPr>
        <a:xfrm>
          <a:off x="1993479" y="610638"/>
          <a:ext cx="4027231" cy="4027231"/>
        </a:xfrm>
        <a:custGeom>
          <a:avLst/>
          <a:gdLst/>
          <a:ahLst/>
          <a:cxnLst/>
          <a:rect l="0" t="0" r="0" b="0"/>
          <a:pathLst>
            <a:path>
              <a:moveTo>
                <a:pt x="3209790" y="393796"/>
              </a:moveTo>
              <a:arcTo wR="2013615" hR="2013615" stAng="18386667" swAng="163438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1D6E3EA-1667-43CF-89F8-DEBD75B191D3}">
      <dsp:nvSpPr>
        <dsp:cNvPr id="0" name=""/>
        <dsp:cNvSpPr/>
      </dsp:nvSpPr>
      <dsp:spPr>
        <a:xfrm>
          <a:off x="5083504" y="2015070"/>
          <a:ext cx="1874412" cy="1218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nb-NO" sz="1700" kern="1200"/>
            <a:t>2.</a:t>
          </a:r>
          <a:r>
            <a:rPr lang="nb-NO" sz="1700" kern="1200">
              <a:latin typeface="Calibri Light" panose="020F0302020204030204"/>
            </a:rPr>
            <a:t> Hva gjør</a:t>
          </a:r>
          <a:r>
            <a:rPr lang="nb-NO" sz="1700" kern="1200"/>
            <a:t> </a:t>
          </a:r>
          <a:r>
            <a:rPr lang="nb-NO" sz="1700" kern="1200">
              <a:latin typeface="Calibri Light" panose="020F0302020204030204"/>
            </a:rPr>
            <a:t>leder?</a:t>
          </a:r>
          <a:endParaRPr lang="nb-NO" sz="1700" kern="1200"/>
        </a:p>
      </dsp:txBody>
      <dsp:txXfrm>
        <a:off x="5142980" y="2074546"/>
        <a:ext cx="1755460" cy="1099416"/>
      </dsp:txXfrm>
    </dsp:sp>
    <dsp:sp modelId="{002CB3BF-6C35-4209-888B-67166F34A31E}">
      <dsp:nvSpPr>
        <dsp:cNvPr id="0" name=""/>
        <dsp:cNvSpPr/>
      </dsp:nvSpPr>
      <dsp:spPr>
        <a:xfrm>
          <a:off x="1993479" y="610638"/>
          <a:ext cx="4027231" cy="4027231"/>
        </a:xfrm>
        <a:custGeom>
          <a:avLst/>
          <a:gdLst/>
          <a:ahLst/>
          <a:cxnLst/>
          <a:rect l="0" t="0" r="0" b="0"/>
          <a:pathLst>
            <a:path>
              <a:moveTo>
                <a:pt x="3818548" y="2906290"/>
              </a:moveTo>
              <a:arcTo wR="2013615" hR="2013615" stAng="1578952" swAng="163438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931764A-BB59-421D-9FA5-A0F069B47472}">
      <dsp:nvSpPr>
        <dsp:cNvPr id="0" name=""/>
        <dsp:cNvSpPr/>
      </dsp:nvSpPr>
      <dsp:spPr>
        <a:xfrm>
          <a:off x="3069889" y="4028686"/>
          <a:ext cx="1874412" cy="1218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a:t>3. </a:t>
          </a:r>
          <a:r>
            <a:rPr lang="nb-NO" sz="1700" kern="1200">
              <a:latin typeface="Calibri Light" panose="020F0302020204030204"/>
            </a:rPr>
            <a:t>Hva</a:t>
          </a:r>
          <a:r>
            <a:rPr lang="nb-NO" sz="1700" kern="1200"/>
            <a:t> </a:t>
          </a:r>
          <a:r>
            <a:rPr lang="nb-NO" sz="1700" kern="1200">
              <a:latin typeface="Calibri Light" panose="020F0302020204030204"/>
            </a:rPr>
            <a:t>gjør</a:t>
          </a:r>
          <a:r>
            <a:rPr lang="nb-NO" sz="1700" kern="1200"/>
            <a:t> </a:t>
          </a:r>
          <a:r>
            <a:rPr lang="nb-NO" sz="1700" kern="1200">
              <a:latin typeface="Calibri Light" panose="020F0302020204030204"/>
            </a:rPr>
            <a:t>medarbeider</a:t>
          </a:r>
          <a:r>
            <a:rPr lang="nb-NO" sz="1700" kern="1200"/>
            <a:t>?</a:t>
          </a:r>
        </a:p>
      </dsp:txBody>
      <dsp:txXfrm>
        <a:off x="3129365" y="4088162"/>
        <a:ext cx="1755460" cy="1099416"/>
      </dsp:txXfrm>
    </dsp:sp>
    <dsp:sp modelId="{824345F0-298B-4065-B8BF-86C987F6E0AF}">
      <dsp:nvSpPr>
        <dsp:cNvPr id="0" name=""/>
        <dsp:cNvSpPr/>
      </dsp:nvSpPr>
      <dsp:spPr>
        <a:xfrm>
          <a:off x="1993479" y="610638"/>
          <a:ext cx="4027231" cy="4027231"/>
        </a:xfrm>
        <a:custGeom>
          <a:avLst/>
          <a:gdLst/>
          <a:ahLst/>
          <a:cxnLst/>
          <a:rect l="0" t="0" r="0" b="0"/>
          <a:pathLst>
            <a:path>
              <a:moveTo>
                <a:pt x="817441" y="3633435"/>
              </a:moveTo>
              <a:arcTo wR="2013615" hR="2013615" stAng="7586667" swAng="163438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4826F8F-2B3E-478C-8F61-1902ACEECCDA}">
      <dsp:nvSpPr>
        <dsp:cNvPr id="0" name=""/>
        <dsp:cNvSpPr/>
      </dsp:nvSpPr>
      <dsp:spPr>
        <a:xfrm>
          <a:off x="1056273" y="2015070"/>
          <a:ext cx="1874412" cy="1218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nb-NO" sz="1700" kern="1200"/>
            <a:t>4. </a:t>
          </a:r>
          <a:r>
            <a:rPr lang="nb-NO" sz="1700" kern="1200">
              <a:latin typeface="Calibri Light" panose="020F0302020204030204"/>
            </a:rPr>
            <a:t>Hvilke konkrete</a:t>
          </a:r>
          <a:r>
            <a:rPr lang="nb-NO" sz="1700" kern="1200"/>
            <a:t> tiltak </a:t>
          </a:r>
          <a:r>
            <a:rPr lang="nb-NO" sz="1700" kern="1200">
              <a:latin typeface="Calibri Light" panose="020F0302020204030204"/>
            </a:rPr>
            <a:t>trenger</a:t>
          </a:r>
          <a:r>
            <a:rPr lang="nb-NO" sz="1700" kern="1200"/>
            <a:t> vi å </a:t>
          </a:r>
          <a:r>
            <a:rPr lang="nb-NO" sz="1700" kern="1200">
              <a:latin typeface="Calibri Light" panose="020F0302020204030204"/>
            </a:rPr>
            <a:t>iverksette</a:t>
          </a:r>
          <a:r>
            <a:rPr lang="nb-NO" sz="1700" kern="1200"/>
            <a:t>? Prioriter.</a:t>
          </a:r>
        </a:p>
      </dsp:txBody>
      <dsp:txXfrm>
        <a:off x="1115749" y="2074546"/>
        <a:ext cx="1755460" cy="1099416"/>
      </dsp:txXfrm>
    </dsp:sp>
    <dsp:sp modelId="{AAF515F9-8256-4449-B3F5-C3F29296628F}">
      <dsp:nvSpPr>
        <dsp:cNvPr id="0" name=""/>
        <dsp:cNvSpPr/>
      </dsp:nvSpPr>
      <dsp:spPr>
        <a:xfrm>
          <a:off x="1993479" y="610638"/>
          <a:ext cx="4027231" cy="4027231"/>
        </a:xfrm>
        <a:custGeom>
          <a:avLst/>
          <a:gdLst/>
          <a:ahLst/>
          <a:cxnLst/>
          <a:rect l="0" t="0" r="0" b="0"/>
          <a:pathLst>
            <a:path>
              <a:moveTo>
                <a:pt x="208683" y="1120940"/>
              </a:moveTo>
              <a:arcTo wR="2013615" hR="2013615" stAng="12378952" swAng="163438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0.21111</cdr:x>
      <cdr:y>0.43385</cdr:y>
    </cdr:from>
    <cdr:to>
      <cdr:x>0.5</cdr:x>
      <cdr:y>0.6026</cdr:y>
    </cdr:to>
    <cdr:sp macro="" textlink="">
      <cdr:nvSpPr>
        <cdr:cNvPr id="2" name="TekstSylinder 1"/>
        <cdr:cNvSpPr txBox="1"/>
      </cdr:nvSpPr>
      <cdr:spPr>
        <a:xfrm xmlns:a="http://schemas.openxmlformats.org/drawingml/2006/main">
          <a:off x="1715911" y="2350912"/>
          <a:ext cx="2348089"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1600" dirty="0"/>
            <a:t>Handling og oppfølging </a:t>
          </a:r>
        </a:p>
        <a:p xmlns:a="http://schemas.openxmlformats.org/drawingml/2006/main">
          <a:pPr algn="ctr"/>
          <a:r>
            <a:rPr lang="nb-NO" sz="1600" dirty="0"/>
            <a:t>55% </a:t>
          </a:r>
          <a:endParaRPr lang="nn-NO" sz="1600" dirty="0"/>
        </a:p>
      </cdr:txBody>
    </cdr:sp>
  </cdr:relSizeAnchor>
  <cdr:relSizeAnchor xmlns:cdr="http://schemas.openxmlformats.org/drawingml/2006/chartDrawing">
    <cdr:from>
      <cdr:x>0.51806</cdr:x>
      <cdr:y>0.13385</cdr:y>
    </cdr:from>
    <cdr:to>
      <cdr:x>0.79028</cdr:x>
      <cdr:y>0.22344</cdr:y>
    </cdr:to>
    <cdr:sp macro="" textlink="">
      <cdr:nvSpPr>
        <cdr:cNvPr id="3" name="TekstSylinder 2"/>
        <cdr:cNvSpPr txBox="1"/>
      </cdr:nvSpPr>
      <cdr:spPr>
        <a:xfrm xmlns:a="http://schemas.openxmlformats.org/drawingml/2006/main">
          <a:off x="4210756" y="725312"/>
          <a:ext cx="2212622" cy="4854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600" dirty="0"/>
            <a:t>Forberedelse 15%</a:t>
          </a:r>
          <a:endParaRPr lang="nn-NO" sz="1600" dirty="0"/>
        </a:p>
      </cdr:txBody>
    </cdr:sp>
  </cdr:relSizeAnchor>
  <cdr:relSizeAnchor xmlns:cdr="http://schemas.openxmlformats.org/drawingml/2006/chartDrawing">
    <cdr:from>
      <cdr:x>0.65972</cdr:x>
      <cdr:y>0.31719</cdr:y>
    </cdr:from>
    <cdr:to>
      <cdr:x>0.89722</cdr:x>
      <cdr:y>0.37552</cdr:y>
    </cdr:to>
    <cdr:sp macro="" textlink="">
      <cdr:nvSpPr>
        <cdr:cNvPr id="4" name="TekstSylinder 3"/>
        <cdr:cNvSpPr txBox="1"/>
      </cdr:nvSpPr>
      <cdr:spPr>
        <a:xfrm xmlns:a="http://schemas.openxmlformats.org/drawingml/2006/main">
          <a:off x="5362223" y="1718735"/>
          <a:ext cx="1930400" cy="3160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600" dirty="0"/>
            <a:t>Gjennomføring 5%</a:t>
          </a:r>
          <a:endParaRPr lang="nn-NO" sz="1600" dirty="0"/>
        </a:p>
      </cdr:txBody>
    </cdr:sp>
  </cdr:relSizeAnchor>
  <cdr:relSizeAnchor xmlns:cdr="http://schemas.openxmlformats.org/drawingml/2006/chartDrawing">
    <cdr:from>
      <cdr:x>0.55278</cdr:x>
      <cdr:y>0.52479</cdr:y>
    </cdr:from>
    <cdr:to>
      <cdr:x>0.92361</cdr:x>
      <cdr:y>0.65396</cdr:y>
    </cdr:to>
    <cdr:sp macro="" textlink="">
      <cdr:nvSpPr>
        <cdr:cNvPr id="5" name="TekstSylinder 4"/>
        <cdr:cNvSpPr txBox="1"/>
      </cdr:nvSpPr>
      <cdr:spPr>
        <a:xfrm xmlns:a="http://schemas.openxmlformats.org/drawingml/2006/main">
          <a:off x="4492977" y="2843671"/>
          <a:ext cx="3014133" cy="6999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1600" dirty="0"/>
            <a:t>Felles forståelse av resultatene 25%</a:t>
          </a:r>
          <a:endParaRPr lang="nn-NO" sz="1600" dirty="0"/>
        </a:p>
      </cdr:txBody>
    </cdr:sp>
  </cdr:relSizeAnchor>
</c:userShapes>
</file>

<file path=ppt/drawings/drawing2.xml><?xml version="1.0" encoding="utf-8"?>
<c:userShapes xmlns:c="http://schemas.openxmlformats.org/drawingml/2006/chart">
  <cdr:relSizeAnchor xmlns:cdr="http://schemas.openxmlformats.org/drawingml/2006/chartDrawing">
    <cdr:from>
      <cdr:x>0.21111</cdr:x>
      <cdr:y>0.43385</cdr:y>
    </cdr:from>
    <cdr:to>
      <cdr:x>0.5</cdr:x>
      <cdr:y>0.6026</cdr:y>
    </cdr:to>
    <cdr:sp macro="" textlink="">
      <cdr:nvSpPr>
        <cdr:cNvPr id="2" name="TekstSylinder 1"/>
        <cdr:cNvSpPr txBox="1"/>
      </cdr:nvSpPr>
      <cdr:spPr>
        <a:xfrm xmlns:a="http://schemas.openxmlformats.org/drawingml/2006/main">
          <a:off x="1715911" y="2350912"/>
          <a:ext cx="2348089"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1600" dirty="0"/>
            <a:t>Handling og oppfølging </a:t>
          </a:r>
        </a:p>
        <a:p xmlns:a="http://schemas.openxmlformats.org/drawingml/2006/main">
          <a:pPr algn="ctr"/>
          <a:r>
            <a:rPr lang="nb-NO" sz="1600" dirty="0"/>
            <a:t>55% </a:t>
          </a:r>
          <a:endParaRPr lang="nn-NO" sz="1600" dirty="0"/>
        </a:p>
      </cdr:txBody>
    </cdr:sp>
  </cdr:relSizeAnchor>
  <cdr:relSizeAnchor xmlns:cdr="http://schemas.openxmlformats.org/drawingml/2006/chartDrawing">
    <cdr:from>
      <cdr:x>0.51806</cdr:x>
      <cdr:y>0.13385</cdr:y>
    </cdr:from>
    <cdr:to>
      <cdr:x>0.79028</cdr:x>
      <cdr:y>0.22344</cdr:y>
    </cdr:to>
    <cdr:sp macro="" textlink="">
      <cdr:nvSpPr>
        <cdr:cNvPr id="3" name="TekstSylinder 2"/>
        <cdr:cNvSpPr txBox="1"/>
      </cdr:nvSpPr>
      <cdr:spPr>
        <a:xfrm xmlns:a="http://schemas.openxmlformats.org/drawingml/2006/main">
          <a:off x="4210756" y="725312"/>
          <a:ext cx="2212622" cy="4854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600" dirty="0"/>
            <a:t>Forberedelse 15%</a:t>
          </a:r>
          <a:endParaRPr lang="nn-NO" sz="1600" dirty="0"/>
        </a:p>
      </cdr:txBody>
    </cdr:sp>
  </cdr:relSizeAnchor>
  <cdr:relSizeAnchor xmlns:cdr="http://schemas.openxmlformats.org/drawingml/2006/chartDrawing">
    <cdr:from>
      <cdr:x>0.65972</cdr:x>
      <cdr:y>0.31719</cdr:y>
    </cdr:from>
    <cdr:to>
      <cdr:x>0.89722</cdr:x>
      <cdr:y>0.37552</cdr:y>
    </cdr:to>
    <cdr:sp macro="" textlink="">
      <cdr:nvSpPr>
        <cdr:cNvPr id="4" name="TekstSylinder 3"/>
        <cdr:cNvSpPr txBox="1"/>
      </cdr:nvSpPr>
      <cdr:spPr>
        <a:xfrm xmlns:a="http://schemas.openxmlformats.org/drawingml/2006/main">
          <a:off x="5362223" y="1718735"/>
          <a:ext cx="1930400" cy="3160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600" dirty="0"/>
            <a:t>Gjennomføring 5%</a:t>
          </a:r>
          <a:endParaRPr lang="nn-NO" sz="1600" dirty="0"/>
        </a:p>
      </cdr:txBody>
    </cdr:sp>
  </cdr:relSizeAnchor>
  <cdr:relSizeAnchor xmlns:cdr="http://schemas.openxmlformats.org/drawingml/2006/chartDrawing">
    <cdr:from>
      <cdr:x>0.55278</cdr:x>
      <cdr:y>0.52479</cdr:y>
    </cdr:from>
    <cdr:to>
      <cdr:x>0.92361</cdr:x>
      <cdr:y>0.65396</cdr:y>
    </cdr:to>
    <cdr:sp macro="" textlink="">
      <cdr:nvSpPr>
        <cdr:cNvPr id="5" name="TekstSylinder 4"/>
        <cdr:cNvSpPr txBox="1"/>
      </cdr:nvSpPr>
      <cdr:spPr>
        <a:xfrm xmlns:a="http://schemas.openxmlformats.org/drawingml/2006/main">
          <a:off x="4492977" y="2843671"/>
          <a:ext cx="3014133" cy="6999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1600" dirty="0"/>
            <a:t>Felles forståelse av resultatene 25%</a:t>
          </a:r>
          <a:endParaRPr lang="nn-NO"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286801-0F35-9642-A613-4DA1815C8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a:extLst>
              <a:ext uri="{FF2B5EF4-FFF2-40B4-BE49-F238E27FC236}">
                <a16:creationId xmlns:a16="http://schemas.microsoft.com/office/drawing/2014/main" id="{6F83538D-5F44-B94D-9C8F-609EAEBC5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46FAB-F5CD-6148-A122-5852A5100F60}" type="datetimeFigureOut">
              <a:rPr lang="en-NO" smtClean="0"/>
              <a:t>10/22/21</a:t>
            </a:fld>
            <a:endParaRPr lang="en-NO"/>
          </a:p>
        </p:txBody>
      </p:sp>
      <p:sp>
        <p:nvSpPr>
          <p:cNvPr id="4" name="Footer Placeholder 3">
            <a:extLst>
              <a:ext uri="{FF2B5EF4-FFF2-40B4-BE49-F238E27FC236}">
                <a16:creationId xmlns:a16="http://schemas.microsoft.com/office/drawing/2014/main" id="{9E9CF9D1-ED82-7B46-9928-1DD8A93E7B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5" name="Slide Number Placeholder 4">
            <a:extLst>
              <a:ext uri="{FF2B5EF4-FFF2-40B4-BE49-F238E27FC236}">
                <a16:creationId xmlns:a16="http://schemas.microsoft.com/office/drawing/2014/main" id="{2F4DE7EA-4861-8242-A66E-311584BDBA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E16A1-F305-4644-B869-02BF80D2F820}" type="slidenum">
              <a:rPr lang="en-NO" smtClean="0"/>
              <a:t>‹#›</a:t>
            </a:fld>
            <a:endParaRPr lang="en-NO"/>
          </a:p>
        </p:txBody>
      </p:sp>
    </p:spTree>
    <p:extLst>
      <p:ext uri="{BB962C8B-B14F-4D97-AF65-F5344CB8AC3E}">
        <p14:creationId xmlns:p14="http://schemas.microsoft.com/office/powerpoint/2010/main" val="164220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84309-8562-B54D-9A92-FCDA823DF9FB}" type="datetimeFigureOut">
              <a:rPr lang="en-NO" smtClean="0"/>
              <a:t>10/22/21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81D17-81BB-2D4E-8A90-6B5EEB8116BE}" type="slidenum">
              <a:rPr lang="en-NO" smtClean="0"/>
              <a:t>‹#›</a:t>
            </a:fld>
            <a:endParaRPr lang="en-NO"/>
          </a:p>
        </p:txBody>
      </p:sp>
    </p:spTree>
    <p:extLst>
      <p:ext uri="{BB962C8B-B14F-4D97-AF65-F5344CB8AC3E}">
        <p14:creationId xmlns:p14="http://schemas.microsoft.com/office/powerpoint/2010/main" val="108024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FDA4A-83F0-7D4C-9E4B-38FB877B3BE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30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Plassholder for lysbilde 1">
            <a:extLst>
              <a:ext uri="{FF2B5EF4-FFF2-40B4-BE49-F238E27FC236}">
                <a16:creationId xmlns:a16="http://schemas.microsoft.com/office/drawing/2014/main" id="{1AC63722-F768-9441-A036-EBFAB75F07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Plassholder for notater 2">
            <a:extLst>
              <a:ext uri="{FF2B5EF4-FFF2-40B4-BE49-F238E27FC236}">
                <a16:creationId xmlns:a16="http://schemas.microsoft.com/office/drawing/2014/main" id="{70D45271-83E1-894E-9C57-F975061CEF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a:t>Steinkjer, Melhus og Malvik, </a:t>
            </a:r>
          </a:p>
          <a:p>
            <a:pPr>
              <a:spcBef>
                <a:spcPct val="0"/>
              </a:spcBef>
            </a:pPr>
            <a:r>
              <a:rPr lang="nb-NO" altLang="nb-NO"/>
              <a:t>HMS-gruppen (ledelse, tillitsvalgte, verneombud) analyserer arbeidsmiljøutfordring og prøver ut ny pilot: Tema: Smerteplaster. Starter pilot- sette smerteplaster i system – utført av fagarbeiderne. Evaluering av SINTEF. Blir fast ordning.</a:t>
            </a:r>
          </a:p>
          <a:p>
            <a:pPr>
              <a:spcBef>
                <a:spcPct val="0"/>
              </a:spcBef>
            </a:pPr>
            <a:r>
              <a:rPr lang="nb-NO" altLang="nb-NO"/>
              <a:t>HMS-gruppen leder arbeidet med å utvikle den gode arbeidshverdagen – og god tilbakemeldingskultur: Utgangspunktet var: «Hvordan får vi bort baksnakking». Utvikle enighet om å være mer raus, blid og ikke minst ærlig, fremsnakke hverandre, dele kunnskap, lete etter hverandres styrker. Innføring av 15 tema til refleksjon over hva som skaper den gode arbeidshverdagen. Etter innspill fra de ansatte.</a:t>
            </a:r>
          </a:p>
          <a:p>
            <a:pPr>
              <a:spcBef>
                <a:spcPct val="0"/>
              </a:spcBef>
            </a:pPr>
            <a:r>
              <a:rPr lang="nb-NO" altLang="nb-NO"/>
              <a:t>HMS-gruppen tar initiativ til å evaluere og understøtte langvaktprosjektet: «Hvordan få til lagspillet for at langvaktprosjektet skal bli en suksess?»</a:t>
            </a:r>
          </a:p>
          <a:p>
            <a:pPr>
              <a:spcBef>
                <a:spcPct val="0"/>
              </a:spcBef>
            </a:pPr>
            <a:r>
              <a:rPr lang="nb-NO" altLang="nb-NO"/>
              <a:t>I 2019 var sykefraværet 8,7%, mot 18,8 % året før.</a:t>
            </a:r>
          </a:p>
          <a:p>
            <a:pPr>
              <a:spcBef>
                <a:spcPct val="0"/>
              </a:spcBef>
            </a:pPr>
            <a:endParaRPr lang="nb-NO" altLang="nb-NO"/>
          </a:p>
        </p:txBody>
      </p:sp>
      <p:sp>
        <p:nvSpPr>
          <p:cNvPr id="145411" name="Plassholder for lysbildenummer 3">
            <a:extLst>
              <a:ext uri="{FF2B5EF4-FFF2-40B4-BE49-F238E27FC236}">
                <a16:creationId xmlns:a16="http://schemas.microsoft.com/office/drawing/2014/main" id="{B6B5710C-81CA-7441-B50B-EF813ECDD1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fontAlgn="base">
              <a:spcBef>
                <a:spcPct val="0"/>
              </a:spcBef>
              <a:spcAft>
                <a:spcPct val="0"/>
              </a:spcAft>
              <a:defRPr>
                <a:solidFill>
                  <a:schemeClr val="tx1"/>
                </a:solidFill>
                <a:latin typeface="Source Sans Pro" panose="020B0503030403020204" pitchFamily="34" charset="0"/>
              </a:defRPr>
            </a:lvl6pPr>
            <a:lvl7pPr marL="2971800" indent="-228600" fontAlgn="base">
              <a:spcBef>
                <a:spcPct val="0"/>
              </a:spcBef>
              <a:spcAft>
                <a:spcPct val="0"/>
              </a:spcAft>
              <a:defRPr>
                <a:solidFill>
                  <a:schemeClr val="tx1"/>
                </a:solidFill>
                <a:latin typeface="Source Sans Pro" panose="020B0503030403020204" pitchFamily="34" charset="0"/>
              </a:defRPr>
            </a:lvl7pPr>
            <a:lvl8pPr marL="3429000" indent="-228600" fontAlgn="base">
              <a:spcBef>
                <a:spcPct val="0"/>
              </a:spcBef>
              <a:spcAft>
                <a:spcPct val="0"/>
              </a:spcAft>
              <a:defRPr>
                <a:solidFill>
                  <a:schemeClr val="tx1"/>
                </a:solidFill>
                <a:latin typeface="Source Sans Pro" panose="020B0503030403020204" pitchFamily="34" charset="0"/>
              </a:defRPr>
            </a:lvl8pPr>
            <a:lvl9pPr marL="3886200" indent="-228600" fontAlgn="base">
              <a:spcBef>
                <a:spcPct val="0"/>
              </a:spcBef>
              <a:spcAft>
                <a:spcPct val="0"/>
              </a:spcAft>
              <a:defRPr>
                <a:solidFill>
                  <a:schemeClr val="tx1"/>
                </a:solidFill>
                <a:latin typeface="Source Sans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D56B7C-2449-8E4C-BB9A-88A8A6FB78ED}" type="slidenum">
              <a:rPr kumimoji="0" lang="nb-NO" alt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b-NO" alt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810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FDA4A-83F0-7D4C-9E4B-38FB877B3BE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702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90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57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81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C1C33-A3FD-4BA7-8095-3B97CD3D1D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8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C1C33-A3FD-4BA7-8095-3B97CD3D1D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597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C1C33-A3FD-4BA7-8095-3B97CD3D1D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156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C1C33-A3FD-4BA7-8095-3B97CD3D1D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350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00F47-915F-4399-AFEB-5898DE16DD8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9145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C1C33-A3FD-4BA7-8095-3B97CD3D1D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082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FDA4A-83F0-7D4C-9E4B-38FB877B3BE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286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2C47BD-9DF6-476A-9E9A-14E0A96B3326}" type="slidenum">
              <a:rPr kumimoji="0" lang="n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001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FDA4A-83F0-7D4C-9E4B-38FB877B3BE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589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FDA4A-83F0-7D4C-9E4B-38FB877B3BE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323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Hvordan sender de svarene til oss?</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567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00F47-915F-4399-AFEB-5898DE16DD8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04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0C1C33-A3FD-4BA7-8095-3B97CD3D1D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88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00F47-915F-4399-AFEB-5898DE16DD8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997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err="1"/>
              <a:t>Erfaringar</a:t>
            </a:r>
            <a:endParaRPr lang="nb-NO" err="1"/>
          </a:p>
          <a:p>
            <a:r>
              <a:rPr lang="nb-NO"/>
              <a:t>Vi </a:t>
            </a:r>
            <a:r>
              <a:rPr lang="nb-NO" err="1"/>
              <a:t>valde</a:t>
            </a:r>
            <a:r>
              <a:rPr lang="nb-NO"/>
              <a:t> ulike </a:t>
            </a:r>
            <a:r>
              <a:rPr lang="nb-NO" err="1"/>
              <a:t>faktorar</a:t>
            </a:r>
            <a:r>
              <a:rPr lang="nb-NO"/>
              <a:t>. Skulle vi ta avstemming eller drøfte før vi </a:t>
            </a:r>
            <a:r>
              <a:rPr lang="nb-NO" err="1"/>
              <a:t>valde</a:t>
            </a:r>
            <a:r>
              <a:rPr lang="nb-NO"/>
              <a:t>.</a:t>
            </a:r>
            <a:endParaRPr lang="en-US"/>
          </a:p>
          <a:p>
            <a:r>
              <a:rPr lang="nb-NO"/>
              <a:t>10 </a:t>
            </a:r>
            <a:r>
              <a:rPr lang="nb-NO" err="1"/>
              <a:t>minuttar</a:t>
            </a:r>
            <a:r>
              <a:rPr lang="nb-NO"/>
              <a:t> gjekk veldig fort. </a:t>
            </a:r>
            <a:endParaRPr lang="en-US"/>
          </a:p>
          <a:p>
            <a:r>
              <a:rPr lang="nb-NO"/>
              <a:t>Vi fordelte rollene først. Kom i gang med det individuelle. Tok rekkeframlegg. Så drøfta vi. Burde hatt </a:t>
            </a:r>
            <a:r>
              <a:rPr lang="nb-NO" err="1"/>
              <a:t>meir</a:t>
            </a:r>
            <a:r>
              <a:rPr lang="nb-NO"/>
              <a:t> tid. Vi </a:t>
            </a:r>
            <a:r>
              <a:rPr lang="nb-NO" err="1"/>
              <a:t>fekk</a:t>
            </a:r>
            <a:r>
              <a:rPr lang="nb-NO"/>
              <a:t> </a:t>
            </a:r>
            <a:r>
              <a:rPr lang="nb-NO" err="1"/>
              <a:t>ikkje</a:t>
            </a:r>
            <a:r>
              <a:rPr lang="nb-NO"/>
              <a:t> tid til å drøfte </a:t>
            </a:r>
            <a:r>
              <a:rPr lang="nb-NO" err="1"/>
              <a:t>spørmåla</a:t>
            </a:r>
            <a:r>
              <a:rPr lang="nb-NO"/>
              <a:t> i gruppa. Oppskrift på at vi skal nytte </a:t>
            </a:r>
            <a:r>
              <a:rPr lang="nb-NO" u="sng"/>
              <a:t>avstemming</a:t>
            </a:r>
            <a:r>
              <a:rPr lang="nb-NO"/>
              <a:t> om vi </a:t>
            </a:r>
            <a:r>
              <a:rPr lang="nb-NO" err="1"/>
              <a:t>ikkje</a:t>
            </a:r>
            <a:r>
              <a:rPr lang="nb-NO"/>
              <a:t> er samde. Tips - Oppmuntre til at </a:t>
            </a:r>
            <a:r>
              <a:rPr lang="nb-NO" err="1"/>
              <a:t>ein</a:t>
            </a:r>
            <a:r>
              <a:rPr lang="nb-NO"/>
              <a:t> </a:t>
            </a:r>
            <a:r>
              <a:rPr lang="nb-NO" err="1"/>
              <a:t>veljer</a:t>
            </a:r>
            <a:r>
              <a:rPr lang="nb-NO"/>
              <a:t> ut </a:t>
            </a:r>
            <a:r>
              <a:rPr lang="nb-NO" err="1"/>
              <a:t>frå</a:t>
            </a:r>
            <a:r>
              <a:rPr lang="nb-NO"/>
              <a:t> «energi» - kva har vi mest lyst til å jobbe med - der vi ligg midt på treet på det meste.</a:t>
            </a:r>
            <a:endParaRPr lang="en-US"/>
          </a:p>
          <a:p>
            <a:r>
              <a:rPr lang="nb-NO"/>
              <a:t>Snakke om det vi er samde om.</a:t>
            </a:r>
            <a:br>
              <a:rPr lang="nb-NO">
                <a:cs typeface="+mn-lt"/>
              </a:rPr>
            </a:br>
            <a:endParaRPr lang="nb-NO"/>
          </a:p>
          <a:p>
            <a:r>
              <a:rPr lang="nb-NO"/>
              <a:t>Vi vart samde om </a:t>
            </a:r>
            <a:r>
              <a:rPr lang="nb-NO" err="1"/>
              <a:t>faktorane</a:t>
            </a:r>
            <a:r>
              <a:rPr lang="nb-NO"/>
              <a:t> først. Og så arbeidde vi med </a:t>
            </a:r>
            <a:r>
              <a:rPr lang="nb-NO" err="1"/>
              <a:t>spørmåla</a:t>
            </a:r>
            <a:r>
              <a:rPr lang="nb-NO"/>
              <a:t> etterpå. Vi fant at det at vi opplever tillit, </a:t>
            </a:r>
            <a:r>
              <a:rPr lang="nb-NO" err="1"/>
              <a:t>tydelege</a:t>
            </a:r>
            <a:r>
              <a:rPr lang="nb-NO"/>
              <a:t> mål, engasjerer </a:t>
            </a:r>
            <a:r>
              <a:rPr lang="nb-NO" err="1"/>
              <a:t>kvarandre</a:t>
            </a:r>
            <a:r>
              <a:rPr lang="nb-NO"/>
              <a:t>, og god autonomi var viktig. Så tok vi relevant kom </a:t>
            </a:r>
            <a:r>
              <a:rPr lang="nb-NO" err="1"/>
              <a:t>utv</a:t>
            </a:r>
            <a:r>
              <a:rPr lang="nb-NO"/>
              <a:t> som </a:t>
            </a:r>
            <a:r>
              <a:rPr lang="nb-NO" err="1"/>
              <a:t>forbetring</a:t>
            </a:r>
            <a:r>
              <a:rPr lang="nb-NO"/>
              <a:t>. Det </a:t>
            </a:r>
            <a:r>
              <a:rPr lang="nb-NO" err="1"/>
              <a:t>gjer</a:t>
            </a:r>
            <a:r>
              <a:rPr lang="nb-NO"/>
              <a:t> med trygge i arbeidet, vi </a:t>
            </a:r>
            <a:r>
              <a:rPr lang="nb-NO" err="1"/>
              <a:t>utviklar</a:t>
            </a:r>
            <a:r>
              <a:rPr lang="nb-NO"/>
              <a:t> betre </a:t>
            </a:r>
            <a:r>
              <a:rPr lang="nb-NO" err="1"/>
              <a:t>tenester</a:t>
            </a:r>
            <a:r>
              <a:rPr lang="nb-NO"/>
              <a:t>, og </a:t>
            </a:r>
            <a:r>
              <a:rPr lang="nb-NO" err="1"/>
              <a:t>bidreg</a:t>
            </a:r>
            <a:r>
              <a:rPr lang="nb-NO"/>
              <a:t> til å opprettholde god motivasjon. </a:t>
            </a:r>
            <a:r>
              <a:rPr lang="nb-NO" err="1"/>
              <a:t>Såg</a:t>
            </a:r>
            <a:r>
              <a:rPr lang="nb-NO"/>
              <a:t> at denne var låg på skår.</a:t>
            </a:r>
            <a:endParaRPr lang="en-US"/>
          </a:p>
          <a:p>
            <a:endParaRPr lang="nb-NO"/>
          </a:p>
          <a:p>
            <a:r>
              <a:rPr lang="nb-NO"/>
              <a:t>Viktig at gruppa må avtale </a:t>
            </a:r>
            <a:r>
              <a:rPr lang="nb-NO" u="sng"/>
              <a:t>kven som skal presentere i plenum</a:t>
            </a:r>
            <a:r>
              <a:rPr lang="nb-NO"/>
              <a:t>.</a:t>
            </a:r>
            <a:endParaRPr lang="en-US"/>
          </a:p>
          <a:p>
            <a:r>
              <a:rPr lang="nb-NO"/>
              <a:t>Viktig at metoden får oss til å gå «</a:t>
            </a:r>
            <a:r>
              <a:rPr lang="nb-NO" err="1"/>
              <a:t>djupare</a:t>
            </a:r>
            <a:r>
              <a:rPr lang="nb-NO"/>
              <a:t>» enn </a:t>
            </a:r>
            <a:r>
              <a:rPr lang="nb-NO" err="1"/>
              <a:t>bere</a:t>
            </a:r>
            <a:r>
              <a:rPr lang="nb-NO"/>
              <a:t> å </a:t>
            </a:r>
            <a:r>
              <a:rPr lang="nb-NO" err="1"/>
              <a:t>refere</a:t>
            </a:r>
            <a:r>
              <a:rPr lang="nb-NO"/>
              <a:t> «</a:t>
            </a:r>
            <a:r>
              <a:rPr lang="nb-NO" err="1"/>
              <a:t>overskriftar</a:t>
            </a:r>
            <a:r>
              <a:rPr lang="nb-NO"/>
              <a:t>». Vere konkret. Sekretæren </a:t>
            </a:r>
            <a:r>
              <a:rPr lang="nb-NO" err="1"/>
              <a:t>presenterar</a:t>
            </a:r>
            <a:r>
              <a:rPr lang="nb-NO"/>
              <a:t> i plenum.</a:t>
            </a:r>
            <a:endParaRPr lang="en-US"/>
          </a:p>
          <a:p>
            <a:endParaRPr lang="nb-NO">
              <a:cs typeface="Calibri"/>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00F47-915F-4399-AFEB-5898DE16DD8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04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4529E-F42A-4C7A-BD7C-3CFAD97684D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182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0488" y="744538"/>
            <a:ext cx="6616700" cy="3722687"/>
          </a:xfrm>
        </p:spPr>
      </p:sp>
      <p:sp>
        <p:nvSpPr>
          <p:cNvPr id="3" name="Plassholder for notater 2"/>
          <p:cNvSpPr>
            <a:spLocks noGrp="1"/>
          </p:cNvSpPr>
          <p:nvPr>
            <p:ph type="body" idx="1"/>
          </p:nvPr>
        </p:nvSpPr>
        <p:spPr/>
        <p:txBody>
          <a:bodyPr/>
          <a:lstStyle/>
          <a:p>
            <a:pPr marL="0" indent="0">
              <a:buNone/>
            </a:pP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00F47-915F-4399-AFEB-5898DE16DD8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227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DAC76-AF5A-49E9-AF6D-54FA5E94998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193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P.Bogen</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83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EE7AA-9D3B-44DB-AACB-00D17EB925D3}"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284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Logo</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14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FDA4A-83F0-7D4C-9E4B-38FB877B3BE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017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19DE85-ACED-4593-B836-34C57F3FE4C9}" type="slidenum">
              <a:rPr kumimoji="0" lang="n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n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031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Seneste 13.45</a:t>
            </a:r>
          </a:p>
        </p:txBody>
      </p:sp>
      <p:sp>
        <p:nvSpPr>
          <p:cNvPr id="4" name="Plassholder for lysbildenummer 3"/>
          <p:cNvSpPr>
            <a:spLocks noGrp="1"/>
          </p:cNvSpPr>
          <p:nvPr>
            <p:ph type="sldNum" sz="quarter" idx="5"/>
          </p:nvPr>
        </p:nvSpPr>
        <p:spPr/>
        <p:txBody>
          <a:bodyPr/>
          <a:lstStyle/>
          <a:p>
            <a:fld id="{52E81D17-81BB-2D4E-8A90-6B5EEB8116BE}" type="slidenum">
              <a:rPr lang="en-NO" smtClean="0"/>
              <a:t>56</a:t>
            </a:fld>
            <a:endParaRPr lang="en-NO"/>
          </a:p>
        </p:txBody>
      </p:sp>
    </p:spTree>
    <p:extLst>
      <p:ext uri="{BB962C8B-B14F-4D97-AF65-F5344CB8AC3E}">
        <p14:creationId xmlns:p14="http://schemas.microsoft.com/office/powerpoint/2010/main" val="299787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500F47-915F-4399-AFEB-5898DE16DD8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1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1D17-81BB-2D4E-8A90-6B5EEB8116BE}"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595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Ledelse som vektlegger at den enkelte medarbeider skal få utvikle seg og bli best mulig ut fra sine egne forutsetninger, slik at medarbeideren opplever mestring og yter sitt beste. </a:t>
            </a:r>
          </a:p>
          <a:p>
            <a:br>
              <a:rPr lang="nb-NO" sz="1200" dirty="0"/>
            </a:br>
            <a:r>
              <a:rPr lang="nb-NO" sz="1200" dirty="0"/>
              <a:t>Mestringsorientert ledelse er ikke én fastlåst måte å lede på, men kan praktiseres på mange ulike måter, avhengig av den enkelte leders personlighet og stil – i samspillet med de ulike medarbeiderne.</a:t>
            </a:r>
          </a:p>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9</a:t>
            </a:fld>
            <a:endParaRPr lang="en-NO"/>
          </a:p>
        </p:txBody>
      </p:sp>
    </p:spTree>
    <p:extLst>
      <p:ext uri="{BB962C8B-B14F-4D97-AF65-F5344CB8AC3E}">
        <p14:creationId xmlns:p14="http://schemas.microsoft.com/office/powerpoint/2010/main" val="2296643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FDA4A-83F0-7D4C-9E4B-38FB877B3BE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99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FDA4A-83F0-7D4C-9E4B-38FB877B3BE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0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NB! Husk å </a:t>
            </a:r>
            <a:r>
              <a:rPr lang="nn-NO" dirty="0" err="1"/>
              <a:t>spørre</a:t>
            </a:r>
            <a:r>
              <a:rPr lang="nn-NO" dirty="0"/>
              <a:t> om </a:t>
            </a:r>
            <a:r>
              <a:rPr lang="nn-NO" dirty="0" err="1"/>
              <a:t>flere</a:t>
            </a:r>
            <a:r>
              <a:rPr lang="nn-NO" dirty="0"/>
              <a:t> gode </a:t>
            </a:r>
            <a:r>
              <a:rPr lang="nn-NO" dirty="0" err="1"/>
              <a:t>eksempler</a:t>
            </a:r>
            <a:r>
              <a:rPr lang="nn-NO" dirty="0"/>
              <a:t>?</a:t>
            </a: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2C47BD-9DF6-476A-9E9A-14E0A96B3326}" type="slidenum">
              <a:rPr kumimoji="0" lang="n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605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oleObject" Target="../embeddings/oleObject1.bin"/></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8.xml"/><Relationship Id="rId4" Type="http://schemas.openxmlformats.org/officeDocument/2006/relationships/image" Target="../media/image41.png"/></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9.xml"/><Relationship Id="rId4" Type="http://schemas.openxmlformats.org/officeDocument/2006/relationships/image" Target="../media/image2.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Master" Target="../slideMasters/slideMaster9.xml"/><Relationship Id="rId4" Type="http://schemas.openxmlformats.org/officeDocument/2006/relationships/image" Target="../media/image2.svg"/></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9.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5.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eg"/><Relationship Id="rId1" Type="http://schemas.openxmlformats.org/officeDocument/2006/relationships/slideMaster" Target="../slideMasters/slideMaster9.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5.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e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jpg"/><Relationship Id="rId1" Type="http://schemas.openxmlformats.org/officeDocument/2006/relationships/slideMaster" Target="../slideMasters/slideMaster9.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5.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Master" Target="../slideMasters/slideMaster9.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5.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7.svg"/><Relationship Id="rId4" Type="http://schemas.openxmlformats.org/officeDocument/2006/relationships/image" Target="../media/image48.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image" Target="../media/image23.png"/><Relationship Id="rId4" Type="http://schemas.openxmlformats.org/officeDocument/2006/relationships/image" Target="../media/image52.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jpe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jpg"/><Relationship Id="rId1" Type="http://schemas.openxmlformats.org/officeDocument/2006/relationships/slideMaster" Target="../slideMasters/slideMaster11.xml"/><Relationship Id="rId4" Type="http://schemas.openxmlformats.org/officeDocument/2006/relationships/image" Target="../media/image57.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Master" Target="../slideMasters/slideMaster11.xml"/><Relationship Id="rId4" Type="http://schemas.openxmlformats.org/officeDocument/2006/relationships/image" Target="../media/image57.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jpg"/><Relationship Id="rId1" Type="http://schemas.openxmlformats.org/officeDocument/2006/relationships/slideMaster" Target="../slideMasters/slideMaster11.xml"/><Relationship Id="rId4" Type="http://schemas.openxmlformats.org/officeDocument/2006/relationships/image" Target="../media/image57.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1.xml"/><Relationship Id="rId4" Type="http://schemas.openxmlformats.org/officeDocument/2006/relationships/image" Target="../media/image41.png"/></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2.xml"/><Relationship Id="rId4" Type="http://schemas.openxmlformats.org/officeDocument/2006/relationships/image" Target="../media/image41.png"/></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40.emf"/><Relationship Id="rId4" Type="http://schemas.openxmlformats.org/officeDocument/2006/relationships/oleObject" Target="../embeddings/oleObject3.bin"/></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Master" Target="../slideMasters/slideMaster13.xml"/><Relationship Id="rId4" Type="http://schemas.openxmlformats.org/officeDocument/2006/relationships/image" Target="../media/image5.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3.xml"/><Relationship Id="rId4" Type="http://schemas.openxmlformats.org/officeDocument/2006/relationships/image" Target="../media/image5.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Master" Target="../slideMasters/slideMaster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Master" Target="../slideMasters/slideMaster13.xml"/><Relationship Id="rId4" Type="http://schemas.openxmlformats.org/officeDocument/2006/relationships/image" Target="../media/image5.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3.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2.jpe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6.jpeg"/><Relationship Id="rId1" Type="http://schemas.openxmlformats.org/officeDocument/2006/relationships/slideMaster" Target="../slideMasters/slideMaster15.xml"/><Relationship Id="rId4" Type="http://schemas.openxmlformats.org/officeDocument/2006/relationships/image" Target="../media/image5.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Master" Target="../slideMasters/slideMaster15.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Master" Target="../slideMasters/slideMaster15.xml"/><Relationship Id="rId4" Type="http://schemas.openxmlformats.org/officeDocument/2006/relationships/image" Target="../media/image5.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jpeg"/><Relationship Id="rId1" Type="http://schemas.openxmlformats.org/officeDocument/2006/relationships/slideMaster" Target="../slideMasters/slideMaster15.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jpeg"/><Relationship Id="rId1" Type="http://schemas.openxmlformats.org/officeDocument/2006/relationships/slideMaster" Target="../slideMasters/slideMaster15.xml"/><Relationship Id="rId4" Type="http://schemas.openxmlformats.org/officeDocument/2006/relationships/image" Target="../media/image5.sv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g"/><Relationship Id="rId1" Type="http://schemas.openxmlformats.org/officeDocument/2006/relationships/slideMaster" Target="../slideMasters/slideMaster15.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15.xml"/><Relationship Id="rId5" Type="http://schemas.openxmlformats.org/officeDocument/2006/relationships/image" Target="../media/image7.svg"/><Relationship Id="rId4" Type="http://schemas.openxmlformats.org/officeDocument/2006/relationships/image" Target="../media/image36.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8.png"/><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jpg"/><Relationship Id="rId1" Type="http://schemas.openxmlformats.org/officeDocument/2006/relationships/slideMaster" Target="../slideMasters/slideMaster15.xml"/><Relationship Id="rId4" Type="http://schemas.openxmlformats.org/officeDocument/2006/relationships/image" Target="../media/image5.svg"/></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6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62.jpe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6.xml"/><Relationship Id="rId4" Type="http://schemas.openxmlformats.org/officeDocument/2006/relationships/image" Target="../media/image2.sv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Master" Target="../slideMasters/slideMaster16.xml"/><Relationship Id="rId4" Type="http://schemas.openxmlformats.org/officeDocument/2006/relationships/image" Target="../media/image2.svg"/></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6.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5.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eg"/><Relationship Id="rId1" Type="http://schemas.openxmlformats.org/officeDocument/2006/relationships/slideMaster" Target="../slideMasters/slideMaster16.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5.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eg"/><Relationship Id="rId1" Type="http://schemas.openxmlformats.org/officeDocument/2006/relationships/slideMaster" Target="../slideMasters/slideMaster16.xml"/><Relationship Id="rId4" Type="http://schemas.openxmlformats.org/officeDocument/2006/relationships/image" Target="../media/image5.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jpg"/><Relationship Id="rId1" Type="http://schemas.openxmlformats.org/officeDocument/2006/relationships/slideMaster" Target="../slideMasters/slideMaster16.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5.sv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jpg"/><Relationship Id="rId1" Type="http://schemas.openxmlformats.org/officeDocument/2006/relationships/slideMaster" Target="../slideMasters/slideMaster16.xml"/><Relationship Id="rId4" Type="http://schemas.openxmlformats.org/officeDocument/2006/relationships/image" Target="../media/image5.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Master" Target="../slideMasters/slideMaster16.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Master" Target="../slideMasters/slideMaster16.xml"/><Relationship Id="rId4" Type="http://schemas.openxmlformats.org/officeDocument/2006/relationships/image" Target="../media/image5.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7.png"/><Relationship Id="rId1" Type="http://schemas.openxmlformats.org/officeDocument/2006/relationships/slideMaster" Target="../slideMasters/slideMaster16.xml"/><Relationship Id="rId5" Type="http://schemas.openxmlformats.org/officeDocument/2006/relationships/image" Target="../media/image7.svg"/><Relationship Id="rId4" Type="http://schemas.openxmlformats.org/officeDocument/2006/relationships/image" Target="../media/image48.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jpg"/><Relationship Id="rId1" Type="http://schemas.openxmlformats.org/officeDocument/2006/relationships/slideMaster" Target="../slideMasters/slideMaster16.xml"/><Relationship Id="rId4" Type="http://schemas.openxmlformats.org/officeDocument/2006/relationships/image" Target="../media/image5.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jpg"/><Relationship Id="rId1" Type="http://schemas.openxmlformats.org/officeDocument/2006/relationships/slideMaster" Target="../slideMasters/slideMaster16.xml"/><Relationship Id="rId4" Type="http://schemas.openxmlformats.org/officeDocument/2006/relationships/image" Target="../media/image5.svg"/></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slideMaster" Target="../slideMasters/slideMaster16.xml"/><Relationship Id="rId7"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image" Target="../media/image23.png"/><Relationship Id="rId4" Type="http://schemas.openxmlformats.org/officeDocument/2006/relationships/image" Target="../media/image52.jpe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40.emf"/><Relationship Id="rId4" Type="http://schemas.openxmlformats.org/officeDocument/2006/relationships/oleObject" Target="../embeddings/oleObject2.bin"/></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18.xml"/><Relationship Id="rId5" Type="http://schemas.openxmlformats.org/officeDocument/2006/relationships/image" Target="../media/image7.svg"/><Relationship Id="rId4" Type="http://schemas.openxmlformats.org/officeDocument/2006/relationships/image" Target="../media/image36.png"/></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19.xml"/><Relationship Id="rId5" Type="http://schemas.openxmlformats.org/officeDocument/2006/relationships/image" Target="../media/image7.svg"/><Relationship Id="rId4" Type="http://schemas.openxmlformats.org/officeDocument/2006/relationships/image" Target="../media/image36.png"/></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0.png"/><Relationship Id="rId1" Type="http://schemas.openxmlformats.org/officeDocument/2006/relationships/slideMaster" Target="../slideMasters/slideMaster20.xml"/><Relationship Id="rId4" Type="http://schemas.openxmlformats.org/officeDocument/2006/relationships/image" Target="../media/image3.pn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0.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Master" Target="../slideMasters/slideMaster20.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Master" Target="../slideMasters/slideMaster20.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g"/><Relationship Id="rId1" Type="http://schemas.openxmlformats.org/officeDocument/2006/relationships/slideMaster" Target="../slideMasters/slideMaster20.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20.xml"/><Relationship Id="rId5" Type="http://schemas.openxmlformats.org/officeDocument/2006/relationships/image" Target="../media/image7.svg"/><Relationship Id="rId4" Type="http://schemas.openxmlformats.org/officeDocument/2006/relationships/image" Target="../media/image36.pn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8.png"/><Relationship Id="rId1" Type="http://schemas.openxmlformats.org/officeDocument/2006/relationships/slideMaster" Target="../slideMasters/slideMaster2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0.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jpg"/><Relationship Id="rId1" Type="http://schemas.openxmlformats.org/officeDocument/2006/relationships/slideMaster" Target="../slideMasters/slideMaster20.xml"/><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0.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0.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0.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0.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0.xml"/></Relationships>
</file>

<file path=ppt/slideLayouts/_rels/slideLayout445.xml.rels><?xml version="1.0" encoding="UTF-8" standalone="yes"?>
<Relationships xmlns="http://schemas.openxmlformats.org/package/2006/relationships"><Relationship Id="rId3" Type="http://schemas.openxmlformats.org/officeDocument/2006/relationships/slideMaster" Target="../slideMasters/slideMaster20.xml"/><Relationship Id="rId7" Type="http://schemas.openxmlformats.org/officeDocument/2006/relationships/image" Target="../media/image6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22.jp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6.png"/><Relationship Id="rId1" Type="http://schemas.openxmlformats.org/officeDocument/2006/relationships/slideMaster" Target="../slideMasters/slideMaster20.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21.xml"/><Relationship Id="rId4" Type="http://schemas.openxmlformats.org/officeDocument/2006/relationships/image" Target="../media/image73.svg"/></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0.png"/><Relationship Id="rId1" Type="http://schemas.openxmlformats.org/officeDocument/2006/relationships/slideMaster" Target="../slideMasters/slideMaster21.xml"/><Relationship Id="rId4" Type="http://schemas.openxmlformats.org/officeDocument/2006/relationships/image" Target="../media/image74.png"/></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0.png"/><Relationship Id="rId1" Type="http://schemas.openxmlformats.org/officeDocument/2006/relationships/slideMaster" Target="../slideMasters/slideMaster21.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21.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21.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1.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5.jpeg"/><Relationship Id="rId1" Type="http://schemas.openxmlformats.org/officeDocument/2006/relationships/slideMaster" Target="../slideMasters/slideMaster21.xml"/><Relationship Id="rId4" Type="http://schemas.openxmlformats.org/officeDocument/2006/relationships/image" Target="../media/image5.svg"/></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6.jpeg"/><Relationship Id="rId1" Type="http://schemas.openxmlformats.org/officeDocument/2006/relationships/slideMaster" Target="../slideMasters/slideMaster21.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6.jpeg"/><Relationship Id="rId1" Type="http://schemas.openxmlformats.org/officeDocument/2006/relationships/slideMaster" Target="../slideMasters/slideMaster21.xml"/><Relationship Id="rId4" Type="http://schemas.openxmlformats.org/officeDocument/2006/relationships/image" Target="../media/image5.sv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7.jpeg"/><Relationship Id="rId1" Type="http://schemas.openxmlformats.org/officeDocument/2006/relationships/slideMaster" Target="../slideMasters/slideMaster21.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7.jpeg"/><Relationship Id="rId1" Type="http://schemas.openxmlformats.org/officeDocument/2006/relationships/slideMaster" Target="../slideMasters/slideMaster21.xml"/><Relationship Id="rId4" Type="http://schemas.openxmlformats.org/officeDocument/2006/relationships/image" Target="../media/image5.svg"/></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8.jpeg"/><Relationship Id="rId1" Type="http://schemas.openxmlformats.org/officeDocument/2006/relationships/slideMaster" Target="../slideMasters/slideMaster21.x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5.svg"/></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21.xml"/><Relationship Id="rId5" Type="http://schemas.openxmlformats.org/officeDocument/2006/relationships/image" Target="../media/image7.svg"/><Relationship Id="rId4" Type="http://schemas.openxmlformats.org/officeDocument/2006/relationships/image" Target="../media/image3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8.png"/><Relationship Id="rId1" Type="http://schemas.openxmlformats.org/officeDocument/2006/relationships/slideMaster" Target="../slideMasters/slideMaster21.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8.png"/><Relationship Id="rId1" Type="http://schemas.openxmlformats.org/officeDocument/2006/relationships/slideMaster" Target="../slideMasters/slideMaster2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6.png"/><Relationship Id="rId1" Type="http://schemas.openxmlformats.org/officeDocument/2006/relationships/slideMaster" Target="../slideMasters/slideMaster2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1.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0.jpeg"/><Relationship Id="rId1" Type="http://schemas.openxmlformats.org/officeDocument/2006/relationships/slideMaster" Target="../slideMasters/slideMaster21.xml"/><Relationship Id="rId4" Type="http://schemas.openxmlformats.org/officeDocument/2006/relationships/image" Target="../media/image5.svg"/></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1.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21.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21.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1.xml"/></Relationships>
</file>

<file path=ppt/slideLayouts/_rels/slideLayout481.xml.rels><?xml version="1.0" encoding="UTF-8" standalone="yes"?>
<Relationships xmlns="http://schemas.openxmlformats.org/package/2006/relationships"><Relationship Id="rId3" Type="http://schemas.openxmlformats.org/officeDocument/2006/relationships/slideMaster" Target="../slideMasters/slideMaster21.xml"/><Relationship Id="rId7" Type="http://schemas.openxmlformats.org/officeDocument/2006/relationships/image" Target="../media/image6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86.jpeg"/></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2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3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blå">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27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668941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3CF9C-175D-4643-906C-04EB7E40C3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71BE06-F61A-4909-8B1C-04F6CA7CC1BC}"/>
              </a:ext>
            </a:extLst>
          </p:cNvPr>
          <p:cNvSpPr>
            <a:spLocks noGrp="1"/>
          </p:cNvSpPr>
          <p:nvPr>
            <p:ph idx="1" hasCustomPrompt="1"/>
          </p:nvPr>
        </p:nvSpPr>
        <p:spPr/>
        <p:txBody>
          <a:bodyPr numCol="2" spcCol="144000"/>
          <a:lstStyle>
            <a:lvl1pPr marL="360000" indent="-360000">
              <a:buFont typeface="+mj-lt"/>
              <a:buAutoNum type="arabicPeriod"/>
              <a:defRPr/>
            </a:lvl1pPr>
            <a:lvl2pPr marL="558000" indent="-180000">
              <a:defRPr/>
            </a:lvl2pPr>
            <a:lvl3pPr marL="738000" indent="-198000">
              <a:defRPr/>
            </a:lvl3pPr>
          </a:lstStyle>
          <a:p>
            <a:pPr lvl="0"/>
            <a:r>
              <a:rPr lang="nb-NO" dirty="0"/>
              <a:t>Klikk for å legge til et punkt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CB8D4B0B-C15F-41F5-A25E-5E49D9E873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712546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617132A1-0470-4020-93CA-768A86DFDA9A}"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10" name="Plassholder for tekst 9">
            <a:extLst>
              <a:ext uri="{FF2B5EF4-FFF2-40B4-BE49-F238E27FC236}">
                <a16:creationId xmlns:a16="http://schemas.microsoft.com/office/drawing/2014/main" id="{0ABDFC07-BA94-49C5-AF1E-B4F544105F93}"/>
              </a:ext>
            </a:extLst>
          </p:cNvPr>
          <p:cNvSpPr>
            <a:spLocks noGrp="1"/>
          </p:cNvSpPr>
          <p:nvPr>
            <p:ph type="body" sz="quarter" idx="13" hasCustomPrompt="1"/>
          </p:nvPr>
        </p:nvSpPr>
        <p:spPr>
          <a:xfrm>
            <a:off x="3657136" y="1992879"/>
            <a:ext cx="7162799" cy="2872242"/>
          </a:xfrm>
        </p:spPr>
        <p:txBody>
          <a:bodyPr anchor="ctr" anchorCtr="0"/>
          <a:lstStyle>
            <a:lvl1pPr>
              <a:lnSpc>
                <a:spcPct val="98000"/>
              </a:lnSpc>
              <a:spcBef>
                <a:spcPts val="1500"/>
              </a:spcBef>
              <a:defRPr sz="3906">
                <a:solidFill>
                  <a:schemeClr val="accent1"/>
                </a:solidFill>
              </a:defRPr>
            </a:lvl1pPr>
            <a:lvl2pPr marL="0" indent="0">
              <a:spcBef>
                <a:spcPts val="5700"/>
              </a:spcBef>
              <a:buNone/>
              <a:defRPr sz="2000" b="1">
                <a:solidFill>
                  <a:schemeClr val="tx1"/>
                </a:solidFill>
              </a:defRPr>
            </a:lvl2pPr>
          </a:lstStyle>
          <a:p>
            <a:pPr lvl="0"/>
            <a:r>
              <a:rPr lang="nb-NO" dirty="0"/>
              <a:t>Skriv inn sitat. For avsender-stil, bruk </a:t>
            </a:r>
            <a:r>
              <a:rPr lang="nb-NO" dirty="0" err="1"/>
              <a:t>innrykksnivå</a:t>
            </a:r>
            <a:r>
              <a:rPr lang="nb-NO" dirty="0"/>
              <a:t> 2 på nytt avsnitt. </a:t>
            </a:r>
          </a:p>
          <a:p>
            <a:pPr lvl="1"/>
            <a:r>
              <a:rPr lang="nb-NO" dirty="0"/>
              <a:t>Andre nivå</a:t>
            </a:r>
          </a:p>
        </p:txBody>
      </p:sp>
      <p:sp>
        <p:nvSpPr>
          <p:cNvPr id="7" name="Plassholder for bilde 9">
            <a:extLst>
              <a:ext uri="{FF2B5EF4-FFF2-40B4-BE49-F238E27FC236}">
                <a16:creationId xmlns:a16="http://schemas.microsoft.com/office/drawing/2014/main" id="{9969E233-1BE2-4312-BF98-594B465F97BD}"/>
              </a:ext>
            </a:extLst>
          </p:cNvPr>
          <p:cNvSpPr>
            <a:spLocks noGrp="1"/>
          </p:cNvSpPr>
          <p:nvPr>
            <p:ph type="pic" sz="quarter" idx="14" hasCustomPrompt="1"/>
          </p:nvPr>
        </p:nvSpPr>
        <p:spPr>
          <a:xfrm>
            <a:off x="889000" y="2042567"/>
            <a:ext cx="2160000" cy="2160000"/>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Tree>
    <p:extLst>
      <p:ext uri="{BB962C8B-B14F-4D97-AF65-F5344CB8AC3E}">
        <p14:creationId xmlns:p14="http://schemas.microsoft.com/office/powerpoint/2010/main" val="7994047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391633B5-E57E-4D3E-9AE8-BBE0CF94BE21}"/>
              </a:ext>
            </a:extLst>
          </p:cNvPr>
          <p:cNvSpPr/>
          <p:nvPr userDrawn="1"/>
        </p:nvSpPr>
        <p:spPr>
          <a:xfrm>
            <a:off x="0" y="0"/>
            <a:ext cx="12192000" cy="596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829343" y="1924551"/>
            <a:ext cx="8109870" cy="1550040"/>
          </a:xfrm>
        </p:spPr>
        <p:txBody>
          <a:bodyPr anchor="b"/>
          <a:lstStyle>
            <a:lvl1pPr>
              <a:lnSpc>
                <a:spcPct val="97000"/>
              </a:lnSpc>
              <a:defRPr sz="4883" baseline="0">
                <a:solidFill>
                  <a:schemeClr val="bg1"/>
                </a:solidFill>
              </a:defRPr>
            </a:lvl1pPr>
          </a:lstStyle>
          <a:p>
            <a:r>
              <a:rPr lang="nb-NO" dirty="0"/>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829343" y="3614393"/>
            <a:ext cx="8109870" cy="399029"/>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6E1799DF-4D3F-4C49-8EF9-DB6959A99FC8}"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34871405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loverskrift med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7146924" y="1195697"/>
            <a:ext cx="4162413" cy="2278894"/>
          </a:xfrm>
        </p:spPr>
        <p:txBody>
          <a:bodyPr anchor="b"/>
          <a:lstStyle>
            <a:lvl1pPr>
              <a:lnSpc>
                <a:spcPct val="97000"/>
              </a:lnSpc>
              <a:defRPr sz="4883" baseline="0">
                <a:solidFill>
                  <a:schemeClr val="accent1"/>
                </a:solidFill>
              </a:defRPr>
            </a:lvl1pPr>
          </a:lstStyle>
          <a:p>
            <a:r>
              <a:rPr lang="nb-NO" dirty="0"/>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7146923" y="3614393"/>
            <a:ext cx="4162413" cy="710900"/>
          </a:xfrm>
        </p:spPr>
        <p:txBody>
          <a:bodyPr wrap="square">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F988E70C-5ACB-4233-88D2-D844A901DEBA}"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10" name="Plassholder for bilde 9">
            <a:extLst>
              <a:ext uri="{FF2B5EF4-FFF2-40B4-BE49-F238E27FC236}">
                <a16:creationId xmlns:a16="http://schemas.microsoft.com/office/drawing/2014/main" id="{8DB06243-8432-4AD3-8470-D428A6552185}"/>
              </a:ext>
            </a:extLst>
          </p:cNvPr>
          <p:cNvSpPr>
            <a:spLocks noGrp="1"/>
          </p:cNvSpPr>
          <p:nvPr>
            <p:ph type="pic" sz="quarter" idx="13" hasCustomPrompt="1"/>
          </p:nvPr>
        </p:nvSpPr>
        <p:spPr>
          <a:xfrm>
            <a:off x="0" y="1166668"/>
            <a:ext cx="6832600" cy="4559755"/>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Tree>
    <p:extLst>
      <p:ext uri="{BB962C8B-B14F-4D97-AF65-F5344CB8AC3E}">
        <p14:creationId xmlns:p14="http://schemas.microsoft.com/office/powerpoint/2010/main" val="4226025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e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10C79023-0007-45DE-8B08-DD3ECCD800F2}"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489857" y="506191"/>
            <a:ext cx="8133443" cy="5395583"/>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8920163" y="818443"/>
            <a:ext cx="2363787" cy="331116"/>
          </a:xfrm>
        </p:spPr>
        <p:txBody>
          <a:bodyPr anchor="t" anchorCtr="0">
            <a:spAutoFit/>
          </a:bodyPr>
          <a:lstStyle>
            <a:lvl1pPr>
              <a:defRPr sz="1600"/>
            </a:lvl1pPr>
            <a:lvl2pPr marL="0" indent="0">
              <a:buNone/>
              <a:defRPr/>
            </a:lvl2pPr>
          </a:lstStyle>
          <a:p>
            <a:pPr lvl="0"/>
            <a:r>
              <a:rPr lang="nb-NO" dirty="0"/>
              <a:t>Skriv inn bildetekst.</a:t>
            </a:r>
          </a:p>
        </p:txBody>
      </p:sp>
    </p:spTree>
    <p:extLst>
      <p:ext uri="{BB962C8B-B14F-4D97-AF65-F5344CB8AC3E}">
        <p14:creationId xmlns:p14="http://schemas.microsoft.com/office/powerpoint/2010/main" val="41480460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o bilder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A5C30A88-B884-4B65-951E-9EC5DCF49690}"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889000" y="1780356"/>
            <a:ext cx="5048250" cy="334892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2" name="Plassholder for bilde 9">
            <a:extLst>
              <a:ext uri="{FF2B5EF4-FFF2-40B4-BE49-F238E27FC236}">
                <a16:creationId xmlns:a16="http://schemas.microsoft.com/office/drawing/2014/main" id="{C4CFE80F-3F02-471E-A4B2-A682222E46F6}"/>
              </a:ext>
            </a:extLst>
          </p:cNvPr>
          <p:cNvSpPr>
            <a:spLocks noGrp="1"/>
          </p:cNvSpPr>
          <p:nvPr>
            <p:ph type="pic" sz="quarter" idx="15" hasCustomPrompt="1"/>
          </p:nvPr>
        </p:nvSpPr>
        <p:spPr>
          <a:xfrm>
            <a:off x="6254752" y="1780356"/>
            <a:ext cx="5048250" cy="334892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2" name="Tittel 1">
            <a:extLst>
              <a:ext uri="{FF2B5EF4-FFF2-40B4-BE49-F238E27FC236}">
                <a16:creationId xmlns:a16="http://schemas.microsoft.com/office/drawing/2014/main" id="{719C9C08-77E7-415F-85A8-1C46E0A8CE34}"/>
              </a:ext>
            </a:extLst>
          </p:cNvPr>
          <p:cNvSpPr>
            <a:spLocks noGrp="1"/>
          </p:cNvSpPr>
          <p:nvPr>
            <p:ph type="title"/>
          </p:nvPr>
        </p:nvSpPr>
        <p:spPr/>
        <p:txBody>
          <a:bodyPr/>
          <a:lstStyle/>
          <a:p>
            <a:r>
              <a:rPr lang="nb-NO"/>
              <a:t>Klikk for å redigere tittelstil</a:t>
            </a:r>
          </a:p>
        </p:txBody>
      </p:sp>
      <p:sp>
        <p:nvSpPr>
          <p:cNvPr id="14" name="Plassholder for tekst 14">
            <a:extLst>
              <a:ext uri="{FF2B5EF4-FFF2-40B4-BE49-F238E27FC236}">
                <a16:creationId xmlns:a16="http://schemas.microsoft.com/office/drawing/2014/main" id="{ECDE16D5-8B8E-4B8B-9148-4ACD69226246}"/>
              </a:ext>
            </a:extLst>
          </p:cNvPr>
          <p:cNvSpPr>
            <a:spLocks noGrp="1"/>
          </p:cNvSpPr>
          <p:nvPr>
            <p:ph type="body" sz="quarter" idx="14" hasCustomPrompt="1"/>
          </p:nvPr>
        </p:nvSpPr>
        <p:spPr>
          <a:xfrm>
            <a:off x="889000" y="4730547"/>
            <a:ext cx="2965656" cy="398730"/>
          </a:xfrm>
          <a:solidFill>
            <a:schemeClr val="bg1"/>
          </a:solidFill>
        </p:spPr>
        <p:txBody>
          <a:bodyPr wrap="none" lIns="108000" tIns="82800" rIns="108000" bIns="75600" anchor="t" anchorCtr="0">
            <a:spAutoFit/>
          </a:bodyPr>
          <a:lstStyle>
            <a:lvl1pPr>
              <a:spcBef>
                <a:spcPts val="0"/>
              </a:spcBef>
              <a:defRPr sz="1600" baseline="0"/>
            </a:lvl1pPr>
          </a:lstStyle>
          <a:p>
            <a:pPr lvl="0"/>
            <a:r>
              <a:rPr lang="nb-NO" dirty="0"/>
              <a:t>Klikk for å skrive inn bildetekst</a:t>
            </a:r>
          </a:p>
        </p:txBody>
      </p:sp>
      <p:sp>
        <p:nvSpPr>
          <p:cNvPr id="15" name="Plassholder for tekst 14">
            <a:extLst>
              <a:ext uri="{FF2B5EF4-FFF2-40B4-BE49-F238E27FC236}">
                <a16:creationId xmlns:a16="http://schemas.microsoft.com/office/drawing/2014/main" id="{3C44D3B5-A938-4FCB-B9DF-1DC79FB3E8B7}"/>
              </a:ext>
            </a:extLst>
          </p:cNvPr>
          <p:cNvSpPr>
            <a:spLocks noGrp="1"/>
          </p:cNvSpPr>
          <p:nvPr>
            <p:ph type="body" sz="quarter" idx="16" hasCustomPrompt="1"/>
          </p:nvPr>
        </p:nvSpPr>
        <p:spPr>
          <a:xfrm>
            <a:off x="6254752" y="4730547"/>
            <a:ext cx="2965656" cy="398730"/>
          </a:xfrm>
          <a:solidFill>
            <a:schemeClr val="bg1"/>
          </a:solidFill>
        </p:spPr>
        <p:txBody>
          <a:bodyPr wrap="none" lIns="108000" tIns="82800" rIns="108000" bIns="75600" anchor="t" anchorCtr="0">
            <a:spAutoFit/>
          </a:bodyPr>
          <a:lstStyle>
            <a:lvl1pPr>
              <a:spcBef>
                <a:spcPts val="0"/>
              </a:spcBef>
              <a:defRPr sz="1600" baseline="0"/>
            </a:lvl1pPr>
          </a:lstStyle>
          <a:p>
            <a:pPr lvl="0"/>
            <a:r>
              <a:rPr lang="nb-NO" dirty="0"/>
              <a:t>Klikk for å skrive inn bildetekst</a:t>
            </a:r>
          </a:p>
        </p:txBody>
      </p:sp>
    </p:spTree>
    <p:extLst>
      <p:ext uri="{BB962C8B-B14F-4D97-AF65-F5344CB8AC3E}">
        <p14:creationId xmlns:p14="http://schemas.microsoft.com/office/powerpoint/2010/main" val="11280751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re bilder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37A4B0DB-96AA-460F-9063-700FC6E2C44E}"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892173" y="1791752"/>
            <a:ext cx="3262313" cy="2164162"/>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4497600" y="4151758"/>
            <a:ext cx="3196800" cy="328167"/>
          </a:xfrm>
        </p:spPr>
        <p:txBody>
          <a:bodyPr wrap="square" anchor="t" anchorCtr="0">
            <a:spAutoFit/>
          </a:bodyPr>
          <a:lstStyle>
            <a:lvl1pPr>
              <a:defRPr sz="1600"/>
            </a:lvl1pPr>
            <a:lvl2pPr marL="0" indent="0">
              <a:buNone/>
              <a:defRPr/>
            </a:lvl2pPr>
          </a:lstStyle>
          <a:p>
            <a:pPr lvl="0"/>
            <a:r>
              <a:rPr lang="nb-NO" dirty="0"/>
              <a:t>Skriv inn bildetekst. </a:t>
            </a:r>
          </a:p>
        </p:txBody>
      </p:sp>
      <p:sp>
        <p:nvSpPr>
          <p:cNvPr id="12" name="Plassholder for bilde 9">
            <a:extLst>
              <a:ext uri="{FF2B5EF4-FFF2-40B4-BE49-F238E27FC236}">
                <a16:creationId xmlns:a16="http://schemas.microsoft.com/office/drawing/2014/main" id="{C4CFE80F-3F02-471E-A4B2-A682222E46F6}"/>
              </a:ext>
            </a:extLst>
          </p:cNvPr>
          <p:cNvSpPr>
            <a:spLocks noGrp="1"/>
          </p:cNvSpPr>
          <p:nvPr>
            <p:ph type="pic" sz="quarter" idx="15" hasCustomPrompt="1"/>
          </p:nvPr>
        </p:nvSpPr>
        <p:spPr>
          <a:xfrm>
            <a:off x="4468812" y="1797018"/>
            <a:ext cx="3254375" cy="2158896"/>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a:t>Juster utsnitt på Bildeformat-fanen &gt; Beskjær.</a:t>
            </a:r>
          </a:p>
        </p:txBody>
      </p:sp>
      <p:sp>
        <p:nvSpPr>
          <p:cNvPr id="13" name="Plassholder for tekst 10">
            <a:extLst>
              <a:ext uri="{FF2B5EF4-FFF2-40B4-BE49-F238E27FC236}">
                <a16:creationId xmlns:a16="http://schemas.microsoft.com/office/drawing/2014/main" id="{13F93F1D-CC76-4025-A5A1-36D0BB9905BF}"/>
              </a:ext>
            </a:extLst>
          </p:cNvPr>
          <p:cNvSpPr>
            <a:spLocks noGrp="1"/>
          </p:cNvSpPr>
          <p:nvPr>
            <p:ph type="body" sz="quarter" idx="16" hasCustomPrompt="1"/>
          </p:nvPr>
        </p:nvSpPr>
        <p:spPr>
          <a:xfrm>
            <a:off x="921545" y="4119454"/>
            <a:ext cx="3197222" cy="328167"/>
          </a:xfrm>
        </p:spPr>
        <p:txBody>
          <a:bodyPr wrap="square" anchor="t" anchorCtr="0">
            <a:spAutoFit/>
          </a:bodyPr>
          <a:lstStyle>
            <a:lvl1pPr>
              <a:defRPr sz="1600"/>
            </a:lvl1pPr>
            <a:lvl2pPr marL="0" indent="0">
              <a:buNone/>
              <a:defRPr/>
            </a:lvl2pPr>
          </a:lstStyle>
          <a:p>
            <a:pPr lvl="0"/>
            <a:r>
              <a:rPr lang="nb-NO" dirty="0"/>
              <a:t>Skriv inn bildetekst. </a:t>
            </a:r>
          </a:p>
        </p:txBody>
      </p:sp>
      <p:sp>
        <p:nvSpPr>
          <p:cNvPr id="14" name="Plassholder for bilde 9">
            <a:extLst>
              <a:ext uri="{FF2B5EF4-FFF2-40B4-BE49-F238E27FC236}">
                <a16:creationId xmlns:a16="http://schemas.microsoft.com/office/drawing/2014/main" id="{6B8CBBDB-B416-4C81-8D18-6CD497B99A93}"/>
              </a:ext>
            </a:extLst>
          </p:cNvPr>
          <p:cNvSpPr>
            <a:spLocks noGrp="1"/>
          </p:cNvSpPr>
          <p:nvPr>
            <p:ph type="pic" sz="quarter" idx="17" hasCustomPrompt="1"/>
          </p:nvPr>
        </p:nvSpPr>
        <p:spPr>
          <a:xfrm>
            <a:off x="8037513" y="1790700"/>
            <a:ext cx="3263900" cy="2165214"/>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a:t>Juster utsnitt på Bildeformat-fanen &gt; Beskjær.</a:t>
            </a:r>
          </a:p>
        </p:txBody>
      </p:sp>
      <p:sp>
        <p:nvSpPr>
          <p:cNvPr id="22" name="Plassholder for tekst 10">
            <a:extLst>
              <a:ext uri="{FF2B5EF4-FFF2-40B4-BE49-F238E27FC236}">
                <a16:creationId xmlns:a16="http://schemas.microsoft.com/office/drawing/2014/main" id="{7837FCBA-2598-4865-BA19-9809BC3EFE1F}"/>
              </a:ext>
            </a:extLst>
          </p:cNvPr>
          <p:cNvSpPr>
            <a:spLocks noGrp="1"/>
          </p:cNvSpPr>
          <p:nvPr>
            <p:ph type="body" sz="quarter" idx="18" hasCustomPrompt="1"/>
          </p:nvPr>
        </p:nvSpPr>
        <p:spPr>
          <a:xfrm>
            <a:off x="8073655" y="4151758"/>
            <a:ext cx="3196800" cy="328167"/>
          </a:xfrm>
        </p:spPr>
        <p:txBody>
          <a:bodyPr wrap="square" anchor="t" anchorCtr="0">
            <a:spAutoFit/>
          </a:bodyPr>
          <a:lstStyle>
            <a:lvl1pPr>
              <a:defRPr sz="1600"/>
            </a:lvl1pPr>
            <a:lvl2pPr marL="0" indent="0">
              <a:buNone/>
              <a:defRPr/>
            </a:lvl2pPr>
          </a:lstStyle>
          <a:p>
            <a:pPr lvl="0"/>
            <a:r>
              <a:rPr lang="nb-NO" dirty="0"/>
              <a:t>Skriv inn bildetekst. </a:t>
            </a:r>
          </a:p>
        </p:txBody>
      </p:sp>
      <p:sp>
        <p:nvSpPr>
          <p:cNvPr id="8" name="Tittel 7">
            <a:extLst>
              <a:ext uri="{FF2B5EF4-FFF2-40B4-BE49-F238E27FC236}">
                <a16:creationId xmlns:a16="http://schemas.microsoft.com/office/drawing/2014/main" id="{9CDB5337-BBF6-449D-844D-A9C360F00A8E}"/>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499727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Fire bilder">
    <p:spTree>
      <p:nvGrpSpPr>
        <p:cNvPr id="1" name=""/>
        <p:cNvGrpSpPr/>
        <p:nvPr/>
      </p:nvGrpSpPr>
      <p:grpSpPr>
        <a:xfrm>
          <a:off x="0" y="0"/>
          <a:ext cx="0" cy="0"/>
          <a:chOff x="0" y="0"/>
          <a:chExt cx="0" cy="0"/>
        </a:xfrm>
      </p:grpSpPr>
      <p:sp>
        <p:nvSpPr>
          <p:cNvPr id="9" name="Farget bakgrunn">
            <a:extLst>
              <a:ext uri="{FF2B5EF4-FFF2-40B4-BE49-F238E27FC236}">
                <a16:creationId xmlns:a16="http://schemas.microsoft.com/office/drawing/2014/main" id="{33DB1795-10C8-4A53-A68E-228C30A3F7DF}"/>
              </a:ext>
            </a:extLst>
          </p:cNvPr>
          <p:cNvSpPr/>
          <p:nvPr userDrawn="1"/>
        </p:nvSpPr>
        <p:spPr>
          <a:xfrm>
            <a:off x="0" y="0"/>
            <a:ext cx="377014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E73CF9C-175D-4643-906C-04EB7E40C3FA}"/>
              </a:ext>
            </a:extLst>
          </p:cNvPr>
          <p:cNvSpPr>
            <a:spLocks noGrp="1"/>
          </p:cNvSpPr>
          <p:nvPr>
            <p:ph type="title" hasCustomPrompt="1"/>
          </p:nvPr>
        </p:nvSpPr>
        <p:spPr>
          <a:xfrm>
            <a:off x="838200" y="752777"/>
            <a:ext cx="2727325" cy="657359"/>
          </a:xfrm>
        </p:spPr>
        <p:txBody>
          <a:bodyPr/>
          <a:lstStyle>
            <a:lvl1pPr>
              <a:defRPr>
                <a:solidFill>
                  <a:schemeClr val="bg1"/>
                </a:solidFill>
              </a:defRPr>
            </a:lvl1pPr>
          </a:lstStyle>
          <a:p>
            <a:r>
              <a:rPr lang="nb-NO" dirty="0"/>
              <a:t>Overskrift </a:t>
            </a:r>
          </a:p>
        </p:txBody>
      </p:sp>
      <p:sp>
        <p:nvSpPr>
          <p:cNvPr id="7" name="Plassholder for dato 6">
            <a:extLst>
              <a:ext uri="{FF2B5EF4-FFF2-40B4-BE49-F238E27FC236}">
                <a16:creationId xmlns:a16="http://schemas.microsoft.com/office/drawing/2014/main" id="{5817276B-DBAB-48A2-90CA-E0E6537C6EF5}"/>
              </a:ext>
            </a:extLst>
          </p:cNvPr>
          <p:cNvSpPr>
            <a:spLocks noGrp="1"/>
          </p:cNvSpPr>
          <p:nvPr>
            <p:ph type="dt" sz="half" idx="10"/>
          </p:nvPr>
        </p:nvSpPr>
        <p:spPr/>
        <p:txBody>
          <a:bodyPr/>
          <a:lstStyle/>
          <a:p>
            <a:fld id="{344C23E4-0653-435B-B281-2BA40BF1319D}" type="datetime1">
              <a:rPr lang="nb-NO" smtClean="0"/>
              <a:t>22.10.2021</a:t>
            </a:fld>
            <a:endParaRPr lang="nb-NO" dirty="0"/>
          </a:p>
        </p:txBody>
      </p:sp>
      <p:sp>
        <p:nvSpPr>
          <p:cNvPr id="8" name="Plassholder for bunntekst 7">
            <a:extLst>
              <a:ext uri="{FF2B5EF4-FFF2-40B4-BE49-F238E27FC236}">
                <a16:creationId xmlns:a16="http://schemas.microsoft.com/office/drawing/2014/main" id="{C93851C0-2B2A-4F98-BF3B-4FB2864CFDB1}"/>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E5F4F093-1937-43B5-8A2C-9235C00DD690}"/>
              </a:ext>
            </a:extLst>
          </p:cNvPr>
          <p:cNvSpPr>
            <a:spLocks noGrp="1"/>
          </p:cNvSpPr>
          <p:nvPr>
            <p:ph type="sldNum" sz="quarter" idx="12"/>
          </p:nvPr>
        </p:nvSpPr>
        <p:spPr/>
        <p:txBody>
          <a:bodyPr/>
          <a:lstStyle/>
          <a:p>
            <a:fld id="{2441A1C6-D82D-48D6-A398-9D0CB7405E79}" type="slidenum">
              <a:rPr lang="nb-NO" smtClean="0"/>
              <a:pPr/>
              <a:t>‹#›</a:t>
            </a:fld>
            <a:r>
              <a:rPr lang="nb-NO"/>
              <a:t> </a:t>
            </a:r>
            <a:endParaRPr lang="nb-NO" dirty="0"/>
          </a:p>
        </p:txBody>
      </p:sp>
      <p:sp>
        <p:nvSpPr>
          <p:cNvPr id="13" name="Plassholder for bilde 9">
            <a:extLst>
              <a:ext uri="{FF2B5EF4-FFF2-40B4-BE49-F238E27FC236}">
                <a16:creationId xmlns:a16="http://schemas.microsoft.com/office/drawing/2014/main" id="{F8DC02D5-21A2-4236-B79B-002F1051486D}"/>
              </a:ext>
            </a:extLst>
          </p:cNvPr>
          <p:cNvSpPr>
            <a:spLocks noGrp="1"/>
          </p:cNvSpPr>
          <p:nvPr>
            <p:ph type="pic" sz="quarter" idx="13" hasCustomPrompt="1"/>
          </p:nvPr>
        </p:nvSpPr>
        <p:spPr>
          <a:xfrm>
            <a:off x="4371010"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5" name="Plassholder for tekst 14">
            <a:extLst>
              <a:ext uri="{FF2B5EF4-FFF2-40B4-BE49-F238E27FC236}">
                <a16:creationId xmlns:a16="http://schemas.microsoft.com/office/drawing/2014/main" id="{73B8C323-186C-403E-A347-D77782B942D7}"/>
              </a:ext>
            </a:extLst>
          </p:cNvPr>
          <p:cNvSpPr>
            <a:spLocks noGrp="1"/>
          </p:cNvSpPr>
          <p:nvPr>
            <p:ph type="body" sz="quarter" idx="14" hasCustomPrompt="1"/>
          </p:nvPr>
        </p:nvSpPr>
        <p:spPr>
          <a:xfrm>
            <a:off x="4371010"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7" name="Plassholder for bilde 9">
            <a:extLst>
              <a:ext uri="{FF2B5EF4-FFF2-40B4-BE49-F238E27FC236}">
                <a16:creationId xmlns:a16="http://schemas.microsoft.com/office/drawing/2014/main" id="{8F87ED36-BF2B-4799-8445-921448DA68EA}"/>
              </a:ext>
            </a:extLst>
          </p:cNvPr>
          <p:cNvSpPr>
            <a:spLocks noGrp="1"/>
          </p:cNvSpPr>
          <p:nvPr>
            <p:ph type="pic" sz="quarter" idx="15" hasCustomPrompt="1"/>
          </p:nvPr>
        </p:nvSpPr>
        <p:spPr>
          <a:xfrm>
            <a:off x="8190535"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8" name="Plassholder for tekst 14">
            <a:extLst>
              <a:ext uri="{FF2B5EF4-FFF2-40B4-BE49-F238E27FC236}">
                <a16:creationId xmlns:a16="http://schemas.microsoft.com/office/drawing/2014/main" id="{9BD5D255-015F-4599-B111-1289F635B724}"/>
              </a:ext>
            </a:extLst>
          </p:cNvPr>
          <p:cNvSpPr>
            <a:spLocks noGrp="1"/>
          </p:cNvSpPr>
          <p:nvPr>
            <p:ph type="body" sz="quarter" idx="16" hasCustomPrompt="1"/>
          </p:nvPr>
        </p:nvSpPr>
        <p:spPr>
          <a:xfrm>
            <a:off x="8190535"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9" name="Plassholder for bilde 9">
            <a:extLst>
              <a:ext uri="{FF2B5EF4-FFF2-40B4-BE49-F238E27FC236}">
                <a16:creationId xmlns:a16="http://schemas.microsoft.com/office/drawing/2014/main" id="{3898C86B-8B68-4C43-9D5A-E53E6EE602E5}"/>
              </a:ext>
            </a:extLst>
          </p:cNvPr>
          <p:cNvSpPr>
            <a:spLocks noGrp="1"/>
          </p:cNvSpPr>
          <p:nvPr>
            <p:ph type="pic" sz="quarter" idx="17" hasCustomPrompt="1"/>
          </p:nvPr>
        </p:nvSpPr>
        <p:spPr>
          <a:xfrm>
            <a:off x="4371010"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20" name="Plassholder for tekst 14">
            <a:extLst>
              <a:ext uri="{FF2B5EF4-FFF2-40B4-BE49-F238E27FC236}">
                <a16:creationId xmlns:a16="http://schemas.microsoft.com/office/drawing/2014/main" id="{FEEC490F-F208-4FFC-9AA3-AA1CA8369897}"/>
              </a:ext>
            </a:extLst>
          </p:cNvPr>
          <p:cNvSpPr>
            <a:spLocks noGrp="1"/>
          </p:cNvSpPr>
          <p:nvPr>
            <p:ph type="body" sz="quarter" idx="18" hasCustomPrompt="1"/>
          </p:nvPr>
        </p:nvSpPr>
        <p:spPr>
          <a:xfrm>
            <a:off x="4371010"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21" name="Plassholder for bilde 9">
            <a:extLst>
              <a:ext uri="{FF2B5EF4-FFF2-40B4-BE49-F238E27FC236}">
                <a16:creationId xmlns:a16="http://schemas.microsoft.com/office/drawing/2014/main" id="{CC4B2C25-D9E8-42DE-8877-DAA83FB40261}"/>
              </a:ext>
            </a:extLst>
          </p:cNvPr>
          <p:cNvSpPr>
            <a:spLocks noGrp="1"/>
          </p:cNvSpPr>
          <p:nvPr>
            <p:ph type="pic" sz="quarter" idx="19" hasCustomPrompt="1"/>
          </p:nvPr>
        </p:nvSpPr>
        <p:spPr>
          <a:xfrm>
            <a:off x="8190535"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22" name="Plassholder for tekst 14">
            <a:extLst>
              <a:ext uri="{FF2B5EF4-FFF2-40B4-BE49-F238E27FC236}">
                <a16:creationId xmlns:a16="http://schemas.microsoft.com/office/drawing/2014/main" id="{09FF7FB2-5B78-4112-B56D-D9409017DC41}"/>
              </a:ext>
            </a:extLst>
          </p:cNvPr>
          <p:cNvSpPr>
            <a:spLocks noGrp="1"/>
          </p:cNvSpPr>
          <p:nvPr>
            <p:ph type="body" sz="quarter" idx="20" hasCustomPrompt="1"/>
          </p:nvPr>
        </p:nvSpPr>
        <p:spPr>
          <a:xfrm>
            <a:off x="8190535"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pic>
        <p:nvPicPr>
          <p:cNvPr id="23" name="Logo">
            <a:extLst>
              <a:ext uri="{FF2B5EF4-FFF2-40B4-BE49-F238E27FC236}">
                <a16:creationId xmlns:a16="http://schemas.microsoft.com/office/drawing/2014/main" id="{F87D5A07-849C-4C55-BAAA-8801A2B395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82662" y="6243230"/>
            <a:ext cx="1539012" cy="245877"/>
          </a:xfrm>
          <a:prstGeom prst="rect">
            <a:avLst/>
          </a:prstGeom>
        </p:spPr>
      </p:pic>
    </p:spTree>
    <p:extLst>
      <p:ext uri="{BB962C8B-B14F-4D97-AF65-F5344CB8AC3E}">
        <p14:creationId xmlns:p14="http://schemas.microsoft.com/office/powerpoint/2010/main" val="3257622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0" y="0"/>
            <a:ext cx="12192000" cy="6858000"/>
          </a:xfrm>
          <a:pattFill prst="wdUpDiag">
            <a:fgClr>
              <a:schemeClr val="bg1">
                <a:lumMod val="75000"/>
              </a:schemeClr>
            </a:fgClr>
            <a:bgClr>
              <a:schemeClr val="bg1">
                <a:lumMod val="65000"/>
              </a:schemeClr>
            </a:bgClr>
          </a:pattFill>
        </p:spPr>
        <p:txBody>
          <a:bodyPr lIns="360000" rIns="360000" anchor="t" anchorCtr="1">
            <a:normAutofit/>
          </a:bodyPr>
          <a:lstStyle>
            <a:lvl1pPr>
              <a:defRPr sz="1600" baseline="0">
                <a:solidFill>
                  <a:schemeClr val="bg1"/>
                </a:solidFill>
                <a:highlight>
                  <a:srgbClr val="808080"/>
                </a:highlight>
              </a:defRPr>
            </a:lvl1pPr>
          </a:lstStyle>
          <a:p>
            <a:r>
              <a:rPr lang="nb-NO" dirty="0"/>
              <a:t>Dra </a:t>
            </a:r>
            <a:r>
              <a:rPr lang="nb-NO" dirty="0" err="1"/>
              <a:t>en</a:t>
            </a:r>
            <a:r>
              <a:rPr lang="nb-NO" dirty="0"/>
              <a:t> </a:t>
            </a:r>
            <a:r>
              <a:rPr lang="nb-NO" dirty="0" err="1"/>
              <a:t>bildefil</a:t>
            </a:r>
            <a:r>
              <a:rPr lang="nb-NO" dirty="0"/>
              <a:t> inn </a:t>
            </a:r>
            <a:r>
              <a:rPr lang="nb-NO" dirty="0" err="1"/>
              <a:t>i</a:t>
            </a:r>
            <a:r>
              <a:rPr lang="nb-NO" dirty="0"/>
              <a:t> </a:t>
            </a:r>
            <a:r>
              <a:rPr lang="nb-NO" dirty="0" err="1"/>
              <a:t>bilderammen</a:t>
            </a:r>
            <a:r>
              <a:rPr lang="nb-NO" dirty="0"/>
              <a:t> å </a:t>
            </a:r>
            <a:r>
              <a:rPr lang="nb-NO" dirty="0" err="1"/>
              <a:t>legge</a:t>
            </a:r>
            <a:r>
              <a:rPr lang="nb-NO" dirty="0"/>
              <a:t> </a:t>
            </a:r>
            <a:r>
              <a:rPr lang="nb-NO" dirty="0" err="1"/>
              <a:t>til</a:t>
            </a:r>
            <a:r>
              <a:rPr lang="nb-NO" dirty="0"/>
              <a:t>.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br>
              <a:rPr lang="nb-NO" dirty="0"/>
            </a:br>
            <a:r>
              <a:rPr lang="nb-NO" dirty="0"/>
              <a:t>Det </a:t>
            </a:r>
            <a:r>
              <a:rPr lang="nb-NO" dirty="0" err="1"/>
              <a:t>kan</a:t>
            </a:r>
            <a:r>
              <a:rPr lang="nb-NO" dirty="0"/>
              <a:t> </a:t>
            </a:r>
            <a:r>
              <a:rPr lang="nb-NO" dirty="0" err="1"/>
              <a:t>hende</a:t>
            </a:r>
            <a:r>
              <a:rPr lang="nb-NO" dirty="0"/>
              <a:t> du </a:t>
            </a:r>
            <a:r>
              <a:rPr lang="nb-NO" dirty="0" err="1"/>
              <a:t>må</a:t>
            </a:r>
            <a:r>
              <a:rPr lang="nb-NO" dirty="0"/>
              <a:t> </a:t>
            </a:r>
            <a:r>
              <a:rPr lang="nb-NO" dirty="0" err="1"/>
              <a:t>skjule</a:t>
            </a:r>
            <a:r>
              <a:rPr lang="nb-NO" dirty="0"/>
              <a:t> </a:t>
            </a:r>
            <a:r>
              <a:rPr lang="nb-NO" dirty="0" err="1"/>
              <a:t>tekstboksen</a:t>
            </a:r>
            <a:r>
              <a:rPr lang="nb-NO" dirty="0"/>
              <a:t> for å </a:t>
            </a:r>
            <a:r>
              <a:rPr lang="nb-NO" dirty="0" err="1"/>
              <a:t>kunne</a:t>
            </a:r>
            <a:r>
              <a:rPr lang="nb-NO" dirty="0"/>
              <a:t> </a:t>
            </a:r>
            <a:r>
              <a:rPr lang="nb-NO" dirty="0" err="1"/>
              <a:t>beskjære</a:t>
            </a:r>
            <a:r>
              <a:rPr lang="nb-NO" dirty="0"/>
              <a:t> </a:t>
            </a:r>
            <a:r>
              <a:rPr lang="nb-NO" dirty="0" err="1"/>
              <a:t>bildet</a:t>
            </a:r>
            <a:r>
              <a:rPr lang="nb-NO" dirty="0"/>
              <a:t>. </a:t>
            </a:r>
            <a:r>
              <a:rPr lang="nb-NO" dirty="0" err="1"/>
              <a:t>Slå</a:t>
            </a:r>
            <a:r>
              <a:rPr lang="nb-NO" dirty="0"/>
              <a:t> </a:t>
            </a:r>
            <a:r>
              <a:rPr lang="nb-NO" dirty="0" err="1"/>
              <a:t>på</a:t>
            </a:r>
            <a:r>
              <a:rPr lang="nb-NO" dirty="0"/>
              <a:t> </a:t>
            </a:r>
            <a:r>
              <a:rPr lang="nb-NO" dirty="0" err="1"/>
              <a:t>valgruta</a:t>
            </a:r>
            <a:r>
              <a:rPr lang="nb-NO" dirty="0"/>
              <a:t> </a:t>
            </a:r>
            <a:r>
              <a:rPr lang="nb-NO" dirty="0" err="1"/>
              <a:t>på</a:t>
            </a:r>
            <a:r>
              <a:rPr lang="nb-NO" dirty="0"/>
              <a:t> </a:t>
            </a:r>
            <a:r>
              <a:rPr lang="nb-NO" dirty="0" err="1"/>
              <a:t>Hjem-fanen</a:t>
            </a:r>
            <a:r>
              <a:rPr lang="nb-NO" dirty="0"/>
              <a:t> &gt; </a:t>
            </a:r>
            <a:r>
              <a:rPr lang="nb-NO" dirty="0" err="1"/>
              <a:t>Ordne-knappen</a:t>
            </a:r>
            <a:r>
              <a:rPr lang="nb-NO" dirty="0"/>
              <a:t> &gt; </a:t>
            </a:r>
            <a:r>
              <a:rPr lang="nb-NO" dirty="0" err="1"/>
              <a:t>Valgrute</a:t>
            </a:r>
            <a:r>
              <a:rPr lang="nb-NO" dirty="0"/>
              <a:t>. </a:t>
            </a:r>
            <a:r>
              <a:rPr lang="nb-NO" dirty="0" err="1"/>
              <a:t>Trykk</a:t>
            </a:r>
            <a:r>
              <a:rPr lang="nb-NO" dirty="0"/>
              <a:t> </a:t>
            </a:r>
            <a:r>
              <a:rPr lang="nb-NO" dirty="0" err="1"/>
              <a:t>på</a:t>
            </a:r>
            <a:r>
              <a:rPr lang="nb-NO" dirty="0"/>
              <a:t> </a:t>
            </a:r>
            <a:r>
              <a:rPr lang="nb-NO" dirty="0" err="1"/>
              <a:t>øye-ikonet</a:t>
            </a:r>
            <a:r>
              <a:rPr lang="nb-NO" dirty="0"/>
              <a:t> </a:t>
            </a:r>
            <a:r>
              <a:rPr lang="nb-NO" dirty="0" err="1"/>
              <a:t>til</a:t>
            </a:r>
            <a:r>
              <a:rPr lang="nb-NO" dirty="0"/>
              <a:t> </a:t>
            </a:r>
            <a:r>
              <a:rPr lang="nb-NO" dirty="0" err="1"/>
              <a:t>tekstboksen</a:t>
            </a:r>
            <a:r>
              <a:rPr lang="nb-NO" dirty="0"/>
              <a:t>. </a:t>
            </a:r>
            <a:br>
              <a:rPr lang="nb-NO" dirty="0"/>
            </a:br>
            <a:r>
              <a:rPr lang="nb-NO" dirty="0" err="1"/>
              <a:t>Tekstboksen</a:t>
            </a:r>
            <a:r>
              <a:rPr lang="nb-NO" dirty="0"/>
              <a:t> </a:t>
            </a:r>
            <a:r>
              <a:rPr lang="nb-NO" dirty="0" err="1"/>
              <a:t>animeres</a:t>
            </a:r>
            <a:r>
              <a:rPr lang="nb-NO" dirty="0"/>
              <a:t> inn </a:t>
            </a:r>
            <a:r>
              <a:rPr lang="nb-NO" dirty="0" err="1"/>
              <a:t>etter</a:t>
            </a:r>
            <a:r>
              <a:rPr lang="nb-NO" dirty="0"/>
              <a:t> </a:t>
            </a:r>
            <a:r>
              <a:rPr lang="nb-NO" dirty="0" err="1"/>
              <a:t>en</a:t>
            </a:r>
            <a:r>
              <a:rPr lang="nb-NO" dirty="0"/>
              <a:t> </a:t>
            </a:r>
            <a:r>
              <a:rPr lang="nb-NO" dirty="0" err="1"/>
              <a:t>liten</a:t>
            </a:r>
            <a:r>
              <a:rPr lang="nb-NO" dirty="0"/>
              <a:t> </a:t>
            </a:r>
            <a:r>
              <a:rPr lang="nb-NO" dirty="0" err="1"/>
              <a:t>stund</a:t>
            </a:r>
            <a:r>
              <a:rPr lang="nb-NO" dirty="0"/>
              <a:t>. </a:t>
            </a:r>
            <a:r>
              <a:rPr lang="nb-NO" dirty="0" err="1"/>
              <a:t>Dette</a:t>
            </a:r>
            <a:r>
              <a:rPr lang="nb-NO" dirty="0"/>
              <a:t> </a:t>
            </a:r>
            <a:r>
              <a:rPr lang="nb-NO" dirty="0" err="1"/>
              <a:t>gjør</a:t>
            </a:r>
            <a:r>
              <a:rPr lang="nb-NO" dirty="0"/>
              <a:t> </a:t>
            </a:r>
            <a:r>
              <a:rPr lang="nb-NO" dirty="0" err="1"/>
              <a:t>bildet</a:t>
            </a:r>
            <a:r>
              <a:rPr lang="nb-NO" dirty="0"/>
              <a:t> </a:t>
            </a:r>
            <a:r>
              <a:rPr lang="nb-NO" dirty="0" err="1"/>
              <a:t>mørkere</a:t>
            </a:r>
            <a:endParaRPr lang="nb-NO" dirty="0"/>
          </a:p>
        </p:txBody>
      </p:sp>
      <p:sp>
        <p:nvSpPr>
          <p:cNvPr id="8" name="Plassholder for tekst 7">
            <a:extLst>
              <a:ext uri="{FF2B5EF4-FFF2-40B4-BE49-F238E27FC236}">
                <a16:creationId xmlns:a16="http://schemas.microsoft.com/office/drawing/2014/main" id="{69949B4C-F662-4789-B0BA-140ED8865529}"/>
              </a:ext>
            </a:extLst>
          </p:cNvPr>
          <p:cNvSpPr>
            <a:spLocks noGrp="1"/>
          </p:cNvSpPr>
          <p:nvPr>
            <p:ph type="body" sz="quarter" idx="14" hasCustomPrompt="1"/>
          </p:nvPr>
        </p:nvSpPr>
        <p:spPr>
          <a:xfrm>
            <a:off x="0" y="0"/>
            <a:ext cx="12190992" cy="6858000"/>
          </a:xfrm>
          <a:solidFill>
            <a:schemeClr val="tx1">
              <a:alpha val="60000"/>
            </a:schemeClr>
          </a:solidFill>
        </p:spPr>
        <p:txBody>
          <a:bodyPr lIns="936000" tIns="936000" rIns="936000" bIns="720000" anchor="ctr" anchorCtr="0">
            <a:noAutofit/>
          </a:bodyPr>
          <a:lstStyle>
            <a:lvl1pPr algn="ctr">
              <a:lnSpc>
                <a:spcPct val="94000"/>
              </a:lnSpc>
              <a:defRPr sz="4883" b="0" baseline="0">
                <a:solidFill>
                  <a:srgbClr val="F8F8F8"/>
                </a:solidFill>
              </a:defRPr>
            </a:lvl1pPr>
            <a:lvl2pPr marL="0" indent="0">
              <a:buNone/>
              <a:defRPr/>
            </a:lvl2pPr>
          </a:lstStyle>
          <a:p>
            <a:pPr lvl="0"/>
            <a:r>
              <a:rPr lang="nb-NO" dirty="0">
                <a:effectLst/>
              </a:rPr>
              <a:t>Sitat eller viktig poeng over bilde, som gjøres mørkere i Powerpoint.</a:t>
            </a:r>
            <a:endParaRPr lang="nb-NO" dirty="0"/>
          </a:p>
        </p:txBody>
      </p:sp>
    </p:spTree>
    <p:extLst>
      <p:ext uri="{BB962C8B-B14F-4D97-AF65-F5344CB8AC3E}">
        <p14:creationId xmlns:p14="http://schemas.microsoft.com/office/powerpoint/2010/main" val="42221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400"/>
                                        <p:tgtEl>
                                          <p:spTgt spid="8">
                                            <p:bg/>
                                          </p:spTgt>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childTnLst>
                </p:cTn>
              </p:par>
            </p:tnLst>
          </p:tmpl>
          <p:tmpl lvl="1">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Graf og 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0B054887-AA49-45F1-BDF1-10D8DACF187A}"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8920163" y="818443"/>
            <a:ext cx="2363787" cy="331116"/>
          </a:xfrm>
        </p:spPr>
        <p:txBody>
          <a:bodyPr anchor="t" anchorCtr="0">
            <a:spAutoFit/>
          </a:bodyPr>
          <a:lstStyle>
            <a:lvl1pPr>
              <a:defRPr sz="1600"/>
            </a:lvl1pPr>
            <a:lvl2pPr marL="0" indent="0">
              <a:buNone/>
              <a:defRPr/>
            </a:lvl2pPr>
          </a:lstStyle>
          <a:p>
            <a:pPr lvl="0"/>
            <a:r>
              <a:rPr lang="nb-NO" dirty="0"/>
              <a:t>Skriv inn bildetekst.</a:t>
            </a:r>
          </a:p>
        </p:txBody>
      </p:sp>
      <p:sp>
        <p:nvSpPr>
          <p:cNvPr id="6" name="Plassholder for diagram 5">
            <a:extLst>
              <a:ext uri="{FF2B5EF4-FFF2-40B4-BE49-F238E27FC236}">
                <a16:creationId xmlns:a16="http://schemas.microsoft.com/office/drawing/2014/main" id="{C1D1C1A6-4CA2-426B-98F8-8180D910700D}"/>
              </a:ext>
            </a:extLst>
          </p:cNvPr>
          <p:cNvSpPr>
            <a:spLocks noGrp="1"/>
          </p:cNvSpPr>
          <p:nvPr>
            <p:ph type="chart" sz="quarter" idx="15"/>
          </p:nvPr>
        </p:nvSpPr>
        <p:spPr>
          <a:xfrm>
            <a:off x="495300" y="495300"/>
            <a:ext cx="8128000" cy="5384800"/>
          </a:xfrm>
        </p:spPr>
        <p:txBody>
          <a:bodyPr/>
          <a:lstStyle/>
          <a:p>
            <a:r>
              <a:rPr lang="nb-NO"/>
              <a:t>Klikk ikonet for å legge til et diagram</a:t>
            </a:r>
          </a:p>
        </p:txBody>
      </p:sp>
    </p:spTree>
    <p:extLst>
      <p:ext uri="{BB962C8B-B14F-4D97-AF65-F5344CB8AC3E}">
        <p14:creationId xmlns:p14="http://schemas.microsoft.com/office/powerpoint/2010/main" val="279064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439837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f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0B567257-E884-47E4-A32F-5D5BEBE537B6}"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dirty="0"/>
              <a:t>Overskrift</a:t>
            </a:r>
          </a:p>
        </p:txBody>
      </p:sp>
      <p:sp>
        <p:nvSpPr>
          <p:cNvPr id="7" name="Plassholder for diagram 6">
            <a:extLst>
              <a:ext uri="{FF2B5EF4-FFF2-40B4-BE49-F238E27FC236}">
                <a16:creationId xmlns:a16="http://schemas.microsoft.com/office/drawing/2014/main" id="{167AC713-D545-4607-9D9C-0F765C75BC1D}"/>
              </a:ext>
            </a:extLst>
          </p:cNvPr>
          <p:cNvSpPr>
            <a:spLocks noGrp="1"/>
          </p:cNvSpPr>
          <p:nvPr>
            <p:ph type="chart" sz="quarter" idx="14"/>
          </p:nvPr>
        </p:nvSpPr>
        <p:spPr>
          <a:xfrm>
            <a:off x="5359400" y="752475"/>
            <a:ext cx="5942013" cy="5216525"/>
          </a:xfrm>
        </p:spPr>
        <p:txBody>
          <a:bodyPr/>
          <a:lstStyle/>
          <a:p>
            <a:r>
              <a:rPr lang="nb-NO"/>
              <a:t>Klikk ikonet for å legge til et diagram</a:t>
            </a:r>
          </a:p>
        </p:txBody>
      </p:sp>
    </p:spTree>
    <p:extLst>
      <p:ext uri="{BB962C8B-B14F-4D97-AF65-F5344CB8AC3E}">
        <p14:creationId xmlns:p14="http://schemas.microsoft.com/office/powerpoint/2010/main" val="40731017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94D465-B03C-4D93-99DD-55BDE0137F2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2BB7D90-7495-4F8E-AD42-DD3C97B6D536}"/>
              </a:ext>
            </a:extLst>
          </p:cNvPr>
          <p:cNvSpPr>
            <a:spLocks noGrp="1"/>
          </p:cNvSpPr>
          <p:nvPr>
            <p:ph type="dt" sz="half" idx="10"/>
          </p:nvPr>
        </p:nvSpPr>
        <p:spPr/>
        <p:txBody>
          <a:bodyPr/>
          <a:lstStyle/>
          <a:p>
            <a:fld id="{58F6C7BF-8017-4A0A-AD11-82FA3772282F}" type="datetime1">
              <a:rPr lang="nb-NO" smtClean="0"/>
              <a:t>22.10.2021</a:t>
            </a:fld>
            <a:endParaRPr lang="nb-NO"/>
          </a:p>
        </p:txBody>
      </p:sp>
      <p:sp>
        <p:nvSpPr>
          <p:cNvPr id="4" name="Plassholder for bunntekst 3">
            <a:extLst>
              <a:ext uri="{FF2B5EF4-FFF2-40B4-BE49-F238E27FC236}">
                <a16:creationId xmlns:a16="http://schemas.microsoft.com/office/drawing/2014/main" id="{159EA9D9-2029-4294-9F3B-060136A9184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EC7156C-63A5-40B2-90F7-ACB800F4225D}"/>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29768085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FE45AF0-BB0B-44E5-AA77-CE8C17342B45}"/>
              </a:ext>
            </a:extLst>
          </p:cNvPr>
          <p:cNvSpPr>
            <a:spLocks noGrp="1"/>
          </p:cNvSpPr>
          <p:nvPr>
            <p:ph type="dt" sz="half" idx="10"/>
          </p:nvPr>
        </p:nvSpPr>
        <p:spPr/>
        <p:txBody>
          <a:bodyPr/>
          <a:lstStyle/>
          <a:p>
            <a:fld id="{D2D53C1D-922B-4899-AC63-BAFB17D4BDD6}" type="datetime1">
              <a:rPr lang="nb-NO" smtClean="0"/>
              <a:t>22.10.2021</a:t>
            </a:fld>
            <a:endParaRPr lang="nb-NO"/>
          </a:p>
        </p:txBody>
      </p:sp>
      <p:sp>
        <p:nvSpPr>
          <p:cNvPr id="3" name="Plassholder for bunntekst 2">
            <a:extLst>
              <a:ext uri="{FF2B5EF4-FFF2-40B4-BE49-F238E27FC236}">
                <a16:creationId xmlns:a16="http://schemas.microsoft.com/office/drawing/2014/main" id="{F3A6579C-1201-432F-919F-95A9FFB27EE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75B5CC0-D500-46FD-BC7B-E8F77DBD78E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10366216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m, en person">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48EDFA34-8482-47C6-B7B1-1729506A2501}"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888999" y="2120900"/>
            <a:ext cx="3262313" cy="3262313"/>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4525108" y="1697039"/>
            <a:ext cx="6828692" cy="4256086"/>
          </a:xfrm>
        </p:spPr>
        <p:txBody>
          <a:bodyPr numCol="1" spcCol="144000" anchor="t" anchorCtr="0"/>
          <a:lstStyle>
            <a:lvl1pPr marL="360000" indent="-360000">
              <a:buClr>
                <a:schemeClr val="accent1"/>
              </a:buClr>
              <a:buFont typeface="Arial" panose="020B0604020202020204" pitchFamily="34" charset="0"/>
              <a:buChar char="•"/>
              <a:defRPr/>
            </a:lvl1pPr>
            <a:lvl2pPr marL="558000" indent="-180000">
              <a:defRPr/>
            </a:lvl2pPr>
            <a:lvl3pPr marL="738000" indent="-198000">
              <a:defRPr/>
            </a:lvl3pPr>
          </a:lstStyle>
          <a:p>
            <a:pPr lvl="0"/>
            <a:r>
              <a:rPr lang="nb-NO" dirty="0"/>
              <a:t>Klikk for å legge til et punkt.</a:t>
            </a:r>
          </a:p>
        </p:txBody>
      </p:sp>
    </p:spTree>
    <p:extLst>
      <p:ext uri="{BB962C8B-B14F-4D97-AF65-F5344CB8AC3E}">
        <p14:creationId xmlns:p14="http://schemas.microsoft.com/office/powerpoint/2010/main" val="6682844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m, to person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AA2D764C-AEC5-4AC8-BFB5-B1C36FE0F4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2514601"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889000"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dirty="0"/>
              <a:t>Klikk for å legge til et punkt.</a:t>
            </a:r>
          </a:p>
        </p:txBody>
      </p:sp>
      <p:sp>
        <p:nvSpPr>
          <p:cNvPr id="10" name="Plassholder for innhold 2">
            <a:extLst>
              <a:ext uri="{FF2B5EF4-FFF2-40B4-BE49-F238E27FC236}">
                <a16:creationId xmlns:a16="http://schemas.microsoft.com/office/drawing/2014/main" id="{79B79AFE-3B80-4983-9205-F97B40A74492}"/>
              </a:ext>
            </a:extLst>
          </p:cNvPr>
          <p:cNvSpPr>
            <a:spLocks noGrp="1"/>
          </p:cNvSpPr>
          <p:nvPr>
            <p:ph idx="15" hasCustomPrompt="1"/>
          </p:nvPr>
        </p:nvSpPr>
        <p:spPr>
          <a:xfrm>
            <a:off x="889000"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dirty="0"/>
              <a:t>Navn på den som presenterer</a:t>
            </a:r>
          </a:p>
        </p:txBody>
      </p:sp>
      <p:sp>
        <p:nvSpPr>
          <p:cNvPr id="11" name="Plassholder for bilde 9">
            <a:extLst>
              <a:ext uri="{FF2B5EF4-FFF2-40B4-BE49-F238E27FC236}">
                <a16:creationId xmlns:a16="http://schemas.microsoft.com/office/drawing/2014/main" id="{4AC7E596-E82B-4A14-9112-AE6DA14AFD7A}"/>
              </a:ext>
            </a:extLst>
          </p:cNvPr>
          <p:cNvSpPr>
            <a:spLocks noGrp="1"/>
          </p:cNvSpPr>
          <p:nvPr>
            <p:ph type="pic" sz="quarter" idx="16" hasCustomPrompt="1"/>
          </p:nvPr>
        </p:nvSpPr>
        <p:spPr>
          <a:xfrm>
            <a:off x="7880353"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12" name="Plassholder for innhold 2">
            <a:extLst>
              <a:ext uri="{FF2B5EF4-FFF2-40B4-BE49-F238E27FC236}">
                <a16:creationId xmlns:a16="http://schemas.microsoft.com/office/drawing/2014/main" id="{BCE6A714-191F-449E-B9C5-5AD0B6BE5EDE}"/>
              </a:ext>
            </a:extLst>
          </p:cNvPr>
          <p:cNvSpPr>
            <a:spLocks noGrp="1"/>
          </p:cNvSpPr>
          <p:nvPr>
            <p:ph idx="17" hasCustomPrompt="1"/>
          </p:nvPr>
        </p:nvSpPr>
        <p:spPr>
          <a:xfrm>
            <a:off x="6254752"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dirty="0"/>
              <a:t>Klikk for å legge til et punkt.</a:t>
            </a:r>
          </a:p>
        </p:txBody>
      </p:sp>
      <p:sp>
        <p:nvSpPr>
          <p:cNvPr id="13" name="Plassholder for innhold 2">
            <a:extLst>
              <a:ext uri="{FF2B5EF4-FFF2-40B4-BE49-F238E27FC236}">
                <a16:creationId xmlns:a16="http://schemas.microsoft.com/office/drawing/2014/main" id="{4470AE5C-5EF6-4385-A6A6-941D1B7DC09A}"/>
              </a:ext>
            </a:extLst>
          </p:cNvPr>
          <p:cNvSpPr>
            <a:spLocks noGrp="1"/>
          </p:cNvSpPr>
          <p:nvPr>
            <p:ph idx="18" hasCustomPrompt="1"/>
          </p:nvPr>
        </p:nvSpPr>
        <p:spPr>
          <a:xfrm>
            <a:off x="6254752"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dirty="0"/>
              <a:t>Navn på den som presenterer</a:t>
            </a:r>
          </a:p>
        </p:txBody>
      </p:sp>
    </p:spTree>
    <p:extLst>
      <p:ext uri="{BB962C8B-B14F-4D97-AF65-F5344CB8AC3E}">
        <p14:creationId xmlns:p14="http://schemas.microsoft.com/office/powerpoint/2010/main" val="23350269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remdriftsplan enkel">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«Fremdriftsplan»</a:t>
            </a:r>
          </a:p>
        </p:txBody>
      </p:sp>
      <p:sp>
        <p:nvSpPr>
          <p:cNvPr id="13" name="Google Shape;678;p68">
            <a:extLst>
              <a:ext uri="{FF2B5EF4-FFF2-40B4-BE49-F238E27FC236}">
                <a16:creationId xmlns:a16="http://schemas.microsoft.com/office/drawing/2014/main" id="{BAD83BFD-BD42-4B25-8E8C-68B39E67B9AC}"/>
              </a:ext>
            </a:extLst>
          </p:cNvPr>
          <p:cNvSpPr/>
          <p:nvPr userDrawn="1"/>
        </p:nvSpPr>
        <p:spPr>
          <a:xfrm>
            <a:off x="718457" y="1743075"/>
            <a:ext cx="10813143" cy="1114425"/>
          </a:xfrm>
          <a:prstGeom prst="homePlate">
            <a:avLst>
              <a:gd name="adj" fmla="val 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Pil: femkant 44">
            <a:extLst>
              <a:ext uri="{FF2B5EF4-FFF2-40B4-BE49-F238E27FC236}">
                <a16:creationId xmlns:a16="http://schemas.microsoft.com/office/drawing/2014/main" id="{12874B90-7FB4-48BE-89C8-B1F009E8C6A9}"/>
              </a:ext>
            </a:extLst>
          </p:cNvPr>
          <p:cNvSpPr/>
          <p:nvPr userDrawn="1"/>
        </p:nvSpPr>
        <p:spPr>
          <a:xfrm>
            <a:off x="718458" y="1743074"/>
            <a:ext cx="5430510" cy="1114425"/>
          </a:xfrm>
          <a:prstGeom prst="homePlate">
            <a:avLst>
              <a:gd name="adj" fmla="val 17765"/>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5">
            <a:extLst>
              <a:ext uri="{FF2B5EF4-FFF2-40B4-BE49-F238E27FC236}">
                <a16:creationId xmlns:a16="http://schemas.microsoft.com/office/drawing/2014/main" id="{FB17A99D-6F42-4154-B0A8-85723C3DB6D9}"/>
              </a:ext>
            </a:extLst>
          </p:cNvPr>
          <p:cNvSpPr>
            <a:spLocks noGrp="1"/>
          </p:cNvSpPr>
          <p:nvPr>
            <p:ph type="body" sz="quarter" idx="17" hasCustomPrompt="1"/>
          </p:nvPr>
        </p:nvSpPr>
        <p:spPr>
          <a:xfrm>
            <a:off x="9366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15" name="Plassholder for tekst 5">
            <a:extLst>
              <a:ext uri="{FF2B5EF4-FFF2-40B4-BE49-F238E27FC236}">
                <a16:creationId xmlns:a16="http://schemas.microsoft.com/office/drawing/2014/main" id="{785CD5C3-BDFB-48E3-BB3F-C9E368A8EA6A}"/>
              </a:ext>
            </a:extLst>
          </p:cNvPr>
          <p:cNvSpPr>
            <a:spLocks noGrp="1"/>
          </p:cNvSpPr>
          <p:nvPr>
            <p:ph type="body" sz="quarter" idx="18" hasCustomPrompt="1"/>
          </p:nvPr>
        </p:nvSpPr>
        <p:spPr>
          <a:xfrm>
            <a:off x="9366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16" name="Plassholder for tekst 5">
            <a:extLst>
              <a:ext uri="{FF2B5EF4-FFF2-40B4-BE49-F238E27FC236}">
                <a16:creationId xmlns:a16="http://schemas.microsoft.com/office/drawing/2014/main" id="{F6D79F1D-756A-4C5F-A791-35690C0B881F}"/>
              </a:ext>
            </a:extLst>
          </p:cNvPr>
          <p:cNvSpPr>
            <a:spLocks noGrp="1"/>
          </p:cNvSpPr>
          <p:nvPr>
            <p:ph type="body" sz="quarter" idx="19" hasCustomPrompt="1"/>
          </p:nvPr>
        </p:nvSpPr>
        <p:spPr>
          <a:xfrm>
            <a:off x="9433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17" name="Plassholder for tekst 16">
            <a:extLst>
              <a:ext uri="{FF2B5EF4-FFF2-40B4-BE49-F238E27FC236}">
                <a16:creationId xmlns:a16="http://schemas.microsoft.com/office/drawing/2014/main" id="{C95D0B0A-E51E-4EF5-8B50-0CF7661BF8DA}"/>
              </a:ext>
            </a:extLst>
          </p:cNvPr>
          <p:cNvSpPr>
            <a:spLocks noGrp="1"/>
          </p:cNvSpPr>
          <p:nvPr>
            <p:ph type="body" sz="quarter" idx="20" hasCustomPrompt="1"/>
          </p:nvPr>
        </p:nvSpPr>
        <p:spPr>
          <a:xfrm>
            <a:off x="1560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23" name="Plassholder for tekst 5">
            <a:extLst>
              <a:ext uri="{FF2B5EF4-FFF2-40B4-BE49-F238E27FC236}">
                <a16:creationId xmlns:a16="http://schemas.microsoft.com/office/drawing/2014/main" id="{2309F537-50FE-4885-ACF1-550437655C8A}"/>
              </a:ext>
            </a:extLst>
          </p:cNvPr>
          <p:cNvSpPr>
            <a:spLocks noGrp="1"/>
          </p:cNvSpPr>
          <p:nvPr>
            <p:ph type="body" sz="quarter" idx="21" hasCustomPrompt="1"/>
          </p:nvPr>
        </p:nvSpPr>
        <p:spPr>
          <a:xfrm>
            <a:off x="26718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24" name="Plassholder for tekst 5">
            <a:extLst>
              <a:ext uri="{FF2B5EF4-FFF2-40B4-BE49-F238E27FC236}">
                <a16:creationId xmlns:a16="http://schemas.microsoft.com/office/drawing/2014/main" id="{AC9C9C25-FD59-401A-99A7-967BE67E6C29}"/>
              </a:ext>
            </a:extLst>
          </p:cNvPr>
          <p:cNvSpPr>
            <a:spLocks noGrp="1"/>
          </p:cNvSpPr>
          <p:nvPr>
            <p:ph type="body" sz="quarter" idx="22" hasCustomPrompt="1"/>
          </p:nvPr>
        </p:nvSpPr>
        <p:spPr>
          <a:xfrm>
            <a:off x="26718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25" name="Plassholder for tekst 5">
            <a:extLst>
              <a:ext uri="{FF2B5EF4-FFF2-40B4-BE49-F238E27FC236}">
                <a16:creationId xmlns:a16="http://schemas.microsoft.com/office/drawing/2014/main" id="{4AC74859-D2F2-4308-9CDB-92B6A4B20576}"/>
              </a:ext>
            </a:extLst>
          </p:cNvPr>
          <p:cNvSpPr>
            <a:spLocks noGrp="1"/>
          </p:cNvSpPr>
          <p:nvPr>
            <p:ph type="body" sz="quarter" idx="23" hasCustomPrompt="1"/>
          </p:nvPr>
        </p:nvSpPr>
        <p:spPr>
          <a:xfrm>
            <a:off x="26785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26" name="Plassholder for tekst 16">
            <a:extLst>
              <a:ext uri="{FF2B5EF4-FFF2-40B4-BE49-F238E27FC236}">
                <a16:creationId xmlns:a16="http://schemas.microsoft.com/office/drawing/2014/main" id="{624811B3-1C7A-4FEC-8BBF-2BE03C90101E}"/>
              </a:ext>
            </a:extLst>
          </p:cNvPr>
          <p:cNvSpPr>
            <a:spLocks noGrp="1"/>
          </p:cNvSpPr>
          <p:nvPr>
            <p:ph type="body" sz="quarter" idx="24" hasCustomPrompt="1"/>
          </p:nvPr>
        </p:nvSpPr>
        <p:spPr>
          <a:xfrm>
            <a:off x="32957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27" name="Plassholder for tekst 5">
            <a:extLst>
              <a:ext uri="{FF2B5EF4-FFF2-40B4-BE49-F238E27FC236}">
                <a16:creationId xmlns:a16="http://schemas.microsoft.com/office/drawing/2014/main" id="{9A7CC5A7-4AAC-479F-B631-9ABB1DD03452}"/>
              </a:ext>
            </a:extLst>
          </p:cNvPr>
          <p:cNvSpPr>
            <a:spLocks noGrp="1"/>
          </p:cNvSpPr>
          <p:nvPr>
            <p:ph type="body" sz="quarter" idx="25" hasCustomPrompt="1"/>
          </p:nvPr>
        </p:nvSpPr>
        <p:spPr>
          <a:xfrm>
            <a:off x="44070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28" name="Plassholder for tekst 5">
            <a:extLst>
              <a:ext uri="{FF2B5EF4-FFF2-40B4-BE49-F238E27FC236}">
                <a16:creationId xmlns:a16="http://schemas.microsoft.com/office/drawing/2014/main" id="{52FCEB51-4528-4981-971A-8D7188250F1E}"/>
              </a:ext>
            </a:extLst>
          </p:cNvPr>
          <p:cNvSpPr>
            <a:spLocks noGrp="1"/>
          </p:cNvSpPr>
          <p:nvPr>
            <p:ph type="body" sz="quarter" idx="26" hasCustomPrompt="1"/>
          </p:nvPr>
        </p:nvSpPr>
        <p:spPr>
          <a:xfrm>
            <a:off x="44070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29" name="Plassholder for tekst 5">
            <a:extLst>
              <a:ext uri="{FF2B5EF4-FFF2-40B4-BE49-F238E27FC236}">
                <a16:creationId xmlns:a16="http://schemas.microsoft.com/office/drawing/2014/main" id="{1AA3F24C-D65E-4AA3-A175-A4B577964E95}"/>
              </a:ext>
            </a:extLst>
          </p:cNvPr>
          <p:cNvSpPr>
            <a:spLocks noGrp="1"/>
          </p:cNvSpPr>
          <p:nvPr>
            <p:ph type="body" sz="quarter" idx="27" hasCustomPrompt="1"/>
          </p:nvPr>
        </p:nvSpPr>
        <p:spPr>
          <a:xfrm>
            <a:off x="44137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0" name="Plassholder for tekst 16">
            <a:extLst>
              <a:ext uri="{FF2B5EF4-FFF2-40B4-BE49-F238E27FC236}">
                <a16:creationId xmlns:a16="http://schemas.microsoft.com/office/drawing/2014/main" id="{5B259E4A-00C8-4AFC-9D9F-AAEC01D318B1}"/>
              </a:ext>
            </a:extLst>
          </p:cNvPr>
          <p:cNvSpPr>
            <a:spLocks noGrp="1"/>
          </p:cNvSpPr>
          <p:nvPr>
            <p:ph type="body" sz="quarter" idx="28" hasCustomPrompt="1"/>
          </p:nvPr>
        </p:nvSpPr>
        <p:spPr>
          <a:xfrm>
            <a:off x="50309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1" name="Plassholder for tekst 5">
            <a:extLst>
              <a:ext uri="{FF2B5EF4-FFF2-40B4-BE49-F238E27FC236}">
                <a16:creationId xmlns:a16="http://schemas.microsoft.com/office/drawing/2014/main" id="{18346D8A-6F6D-4E31-AAA6-5FAD98E61872}"/>
              </a:ext>
            </a:extLst>
          </p:cNvPr>
          <p:cNvSpPr>
            <a:spLocks noGrp="1"/>
          </p:cNvSpPr>
          <p:nvPr>
            <p:ph type="body" sz="quarter" idx="29" hasCustomPrompt="1"/>
          </p:nvPr>
        </p:nvSpPr>
        <p:spPr>
          <a:xfrm>
            <a:off x="61422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32" name="Plassholder for tekst 5">
            <a:extLst>
              <a:ext uri="{FF2B5EF4-FFF2-40B4-BE49-F238E27FC236}">
                <a16:creationId xmlns:a16="http://schemas.microsoft.com/office/drawing/2014/main" id="{26D3ADCA-CEFC-4C6E-BB71-DD1DBDEDE099}"/>
              </a:ext>
            </a:extLst>
          </p:cNvPr>
          <p:cNvSpPr>
            <a:spLocks noGrp="1"/>
          </p:cNvSpPr>
          <p:nvPr>
            <p:ph type="body" sz="quarter" idx="30" hasCustomPrompt="1"/>
          </p:nvPr>
        </p:nvSpPr>
        <p:spPr>
          <a:xfrm>
            <a:off x="61422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33" name="Plassholder for tekst 5">
            <a:extLst>
              <a:ext uri="{FF2B5EF4-FFF2-40B4-BE49-F238E27FC236}">
                <a16:creationId xmlns:a16="http://schemas.microsoft.com/office/drawing/2014/main" id="{043CEDAA-BD0E-46C9-837A-E5CC0EFAAA23}"/>
              </a:ext>
            </a:extLst>
          </p:cNvPr>
          <p:cNvSpPr>
            <a:spLocks noGrp="1"/>
          </p:cNvSpPr>
          <p:nvPr>
            <p:ph type="body" sz="quarter" idx="31" hasCustomPrompt="1"/>
          </p:nvPr>
        </p:nvSpPr>
        <p:spPr>
          <a:xfrm>
            <a:off x="61489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4" name="Plassholder for tekst 16">
            <a:extLst>
              <a:ext uri="{FF2B5EF4-FFF2-40B4-BE49-F238E27FC236}">
                <a16:creationId xmlns:a16="http://schemas.microsoft.com/office/drawing/2014/main" id="{9F97507E-664F-482B-A5B1-F89BA682A9F9}"/>
              </a:ext>
            </a:extLst>
          </p:cNvPr>
          <p:cNvSpPr>
            <a:spLocks noGrp="1"/>
          </p:cNvSpPr>
          <p:nvPr>
            <p:ph type="body" sz="quarter" idx="32" hasCustomPrompt="1"/>
          </p:nvPr>
        </p:nvSpPr>
        <p:spPr>
          <a:xfrm>
            <a:off x="67661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5" name="Plassholder for tekst 5">
            <a:extLst>
              <a:ext uri="{FF2B5EF4-FFF2-40B4-BE49-F238E27FC236}">
                <a16:creationId xmlns:a16="http://schemas.microsoft.com/office/drawing/2014/main" id="{70794586-901F-41D6-B7F7-121720250F85}"/>
              </a:ext>
            </a:extLst>
          </p:cNvPr>
          <p:cNvSpPr>
            <a:spLocks noGrp="1"/>
          </p:cNvSpPr>
          <p:nvPr>
            <p:ph type="body" sz="quarter" idx="33" hasCustomPrompt="1"/>
          </p:nvPr>
        </p:nvSpPr>
        <p:spPr>
          <a:xfrm>
            <a:off x="78774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36" name="Plassholder for tekst 5">
            <a:extLst>
              <a:ext uri="{FF2B5EF4-FFF2-40B4-BE49-F238E27FC236}">
                <a16:creationId xmlns:a16="http://schemas.microsoft.com/office/drawing/2014/main" id="{98D093B8-9F54-43BC-BF2E-239AC970B130}"/>
              </a:ext>
            </a:extLst>
          </p:cNvPr>
          <p:cNvSpPr>
            <a:spLocks noGrp="1"/>
          </p:cNvSpPr>
          <p:nvPr>
            <p:ph type="body" sz="quarter" idx="34" hasCustomPrompt="1"/>
          </p:nvPr>
        </p:nvSpPr>
        <p:spPr>
          <a:xfrm>
            <a:off x="78774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37" name="Plassholder for tekst 5">
            <a:extLst>
              <a:ext uri="{FF2B5EF4-FFF2-40B4-BE49-F238E27FC236}">
                <a16:creationId xmlns:a16="http://schemas.microsoft.com/office/drawing/2014/main" id="{10233A7A-0A67-48AE-A0B1-07B5AA03E27C}"/>
              </a:ext>
            </a:extLst>
          </p:cNvPr>
          <p:cNvSpPr>
            <a:spLocks noGrp="1"/>
          </p:cNvSpPr>
          <p:nvPr>
            <p:ph type="body" sz="quarter" idx="35" hasCustomPrompt="1"/>
          </p:nvPr>
        </p:nvSpPr>
        <p:spPr>
          <a:xfrm>
            <a:off x="7877455"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8" name="Plassholder for tekst 16">
            <a:extLst>
              <a:ext uri="{FF2B5EF4-FFF2-40B4-BE49-F238E27FC236}">
                <a16:creationId xmlns:a16="http://schemas.microsoft.com/office/drawing/2014/main" id="{81DE5C2D-592C-42AE-87AA-7F09173E5D69}"/>
              </a:ext>
            </a:extLst>
          </p:cNvPr>
          <p:cNvSpPr>
            <a:spLocks noGrp="1"/>
          </p:cNvSpPr>
          <p:nvPr>
            <p:ph type="body" sz="quarter" idx="36" hasCustomPrompt="1"/>
          </p:nvPr>
        </p:nvSpPr>
        <p:spPr>
          <a:xfrm>
            <a:off x="8501342"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9" name="Plassholder for tekst 5">
            <a:extLst>
              <a:ext uri="{FF2B5EF4-FFF2-40B4-BE49-F238E27FC236}">
                <a16:creationId xmlns:a16="http://schemas.microsoft.com/office/drawing/2014/main" id="{1A3671BF-305C-40D1-9EAF-C923905FBCA3}"/>
              </a:ext>
            </a:extLst>
          </p:cNvPr>
          <p:cNvSpPr>
            <a:spLocks noGrp="1"/>
          </p:cNvSpPr>
          <p:nvPr>
            <p:ph type="body" sz="quarter" idx="37" hasCustomPrompt="1"/>
          </p:nvPr>
        </p:nvSpPr>
        <p:spPr>
          <a:xfrm>
            <a:off x="96126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40" name="Plassholder for tekst 5">
            <a:extLst>
              <a:ext uri="{FF2B5EF4-FFF2-40B4-BE49-F238E27FC236}">
                <a16:creationId xmlns:a16="http://schemas.microsoft.com/office/drawing/2014/main" id="{D6BAC853-E16D-43B2-A531-B6B2166C62C2}"/>
              </a:ext>
            </a:extLst>
          </p:cNvPr>
          <p:cNvSpPr>
            <a:spLocks noGrp="1"/>
          </p:cNvSpPr>
          <p:nvPr>
            <p:ph type="body" sz="quarter" idx="38" hasCustomPrompt="1"/>
          </p:nvPr>
        </p:nvSpPr>
        <p:spPr>
          <a:xfrm>
            <a:off x="96126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41" name="Plassholder for tekst 5">
            <a:extLst>
              <a:ext uri="{FF2B5EF4-FFF2-40B4-BE49-F238E27FC236}">
                <a16:creationId xmlns:a16="http://schemas.microsoft.com/office/drawing/2014/main" id="{4263AE8A-8448-4C91-AA52-20A12F5B19D7}"/>
              </a:ext>
            </a:extLst>
          </p:cNvPr>
          <p:cNvSpPr>
            <a:spLocks noGrp="1"/>
          </p:cNvSpPr>
          <p:nvPr>
            <p:ph type="body" sz="quarter" idx="39" hasCustomPrompt="1"/>
          </p:nvPr>
        </p:nvSpPr>
        <p:spPr>
          <a:xfrm>
            <a:off x="9612655"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42" name="Plassholder for tekst 16">
            <a:extLst>
              <a:ext uri="{FF2B5EF4-FFF2-40B4-BE49-F238E27FC236}">
                <a16:creationId xmlns:a16="http://schemas.microsoft.com/office/drawing/2014/main" id="{A954BCA1-A069-4C4F-87D6-8173B64072B0}"/>
              </a:ext>
            </a:extLst>
          </p:cNvPr>
          <p:cNvSpPr>
            <a:spLocks noGrp="1"/>
          </p:cNvSpPr>
          <p:nvPr>
            <p:ph type="body" sz="quarter" idx="40" hasCustomPrompt="1"/>
          </p:nvPr>
        </p:nvSpPr>
        <p:spPr>
          <a:xfrm>
            <a:off x="10236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43" name="Plassholder for innhold 2">
            <a:extLst>
              <a:ext uri="{FF2B5EF4-FFF2-40B4-BE49-F238E27FC236}">
                <a16:creationId xmlns:a16="http://schemas.microsoft.com/office/drawing/2014/main" id="{341CD040-CE0A-4A24-9D03-040C83AFDA07}"/>
              </a:ext>
            </a:extLst>
          </p:cNvPr>
          <p:cNvSpPr>
            <a:spLocks noGrp="1"/>
          </p:cNvSpPr>
          <p:nvPr>
            <p:ph idx="41" hasCustomPrompt="1"/>
          </p:nvPr>
        </p:nvSpPr>
        <p:spPr>
          <a:xfrm>
            <a:off x="838200" y="1904598"/>
            <a:ext cx="9847045" cy="316960"/>
          </a:xfrm>
        </p:spPr>
        <p:txBody>
          <a:bodyPr numCol="1" spcCol="144000" anchor="t" anchorCtr="0"/>
          <a:lstStyle>
            <a:lvl1pPr marL="0" indent="0" algn="l">
              <a:buClr>
                <a:schemeClr val="accent1"/>
              </a:buClr>
              <a:buFont typeface="Arial" panose="020B0604020202020204" pitchFamily="34" charset="0"/>
              <a:buNone/>
              <a:defRPr sz="1600" b="1">
                <a:solidFill>
                  <a:schemeClr val="tx2"/>
                </a:solidFill>
              </a:defRPr>
            </a:lvl1pPr>
            <a:lvl2pPr marL="558000" indent="-180000">
              <a:defRPr/>
            </a:lvl2pPr>
            <a:lvl3pPr marL="738000" indent="-198000">
              <a:defRPr/>
            </a:lvl3pPr>
          </a:lstStyle>
          <a:p>
            <a:pPr lvl="0"/>
            <a:r>
              <a:rPr lang="nb-NO" dirty="0"/>
              <a:t>Undertittel</a:t>
            </a:r>
          </a:p>
        </p:txBody>
      </p:sp>
      <p:sp>
        <p:nvSpPr>
          <p:cNvPr id="44" name="Rektangel 43">
            <a:extLst>
              <a:ext uri="{FF2B5EF4-FFF2-40B4-BE49-F238E27FC236}">
                <a16:creationId xmlns:a16="http://schemas.microsoft.com/office/drawing/2014/main" id="{39CC5A0B-0D6B-48FC-B7BF-9EB4D53E9F3A}"/>
              </a:ext>
            </a:extLst>
          </p:cNvPr>
          <p:cNvSpPr/>
          <p:nvPr userDrawn="1"/>
        </p:nvSpPr>
        <p:spPr>
          <a:xfrm>
            <a:off x="660400" y="1743075"/>
            <a:ext cx="58057" cy="1114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45">
            <a:extLst>
              <a:ext uri="{FF2B5EF4-FFF2-40B4-BE49-F238E27FC236}">
                <a16:creationId xmlns:a16="http://schemas.microsoft.com/office/drawing/2014/main" id="{A7F5B10B-C430-4B63-995D-854E96906524}"/>
              </a:ext>
            </a:extLst>
          </p:cNvPr>
          <p:cNvSpPr/>
          <p:nvPr userDrawn="1"/>
        </p:nvSpPr>
        <p:spPr>
          <a:xfrm>
            <a:off x="11531600" y="1743074"/>
            <a:ext cx="58057" cy="1114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684911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remdriftsplan A">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«Fremdriftsplan»</a:t>
            </a:r>
          </a:p>
        </p:txBody>
      </p:sp>
      <p:sp>
        <p:nvSpPr>
          <p:cNvPr id="13" name="Google Shape;678;p68">
            <a:extLst>
              <a:ext uri="{FF2B5EF4-FFF2-40B4-BE49-F238E27FC236}">
                <a16:creationId xmlns:a16="http://schemas.microsoft.com/office/drawing/2014/main" id="{BAD83BFD-BD42-4B25-8E8C-68B39E67B9AC}"/>
              </a:ext>
            </a:extLst>
          </p:cNvPr>
          <p:cNvSpPr/>
          <p:nvPr userDrawn="1"/>
        </p:nvSpPr>
        <p:spPr>
          <a:xfrm>
            <a:off x="718457" y="1743075"/>
            <a:ext cx="11473543" cy="1114425"/>
          </a:xfrm>
          <a:prstGeom prst="homePlate">
            <a:avLst>
              <a:gd name="adj" fmla="val 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Pil: femkant 44">
            <a:extLst>
              <a:ext uri="{FF2B5EF4-FFF2-40B4-BE49-F238E27FC236}">
                <a16:creationId xmlns:a16="http://schemas.microsoft.com/office/drawing/2014/main" id="{E2747FC6-05C1-438C-BD51-8198DDCBB1FF}"/>
              </a:ext>
            </a:extLst>
          </p:cNvPr>
          <p:cNvSpPr/>
          <p:nvPr userDrawn="1"/>
        </p:nvSpPr>
        <p:spPr>
          <a:xfrm>
            <a:off x="718458" y="1743074"/>
            <a:ext cx="5430510" cy="1114425"/>
          </a:xfrm>
          <a:prstGeom prst="homePlate">
            <a:avLst>
              <a:gd name="adj" fmla="val 17765"/>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5">
            <a:extLst>
              <a:ext uri="{FF2B5EF4-FFF2-40B4-BE49-F238E27FC236}">
                <a16:creationId xmlns:a16="http://schemas.microsoft.com/office/drawing/2014/main" id="{FB17A99D-6F42-4154-B0A8-85723C3DB6D9}"/>
              </a:ext>
            </a:extLst>
          </p:cNvPr>
          <p:cNvSpPr>
            <a:spLocks noGrp="1"/>
          </p:cNvSpPr>
          <p:nvPr>
            <p:ph type="body" sz="quarter" idx="17" hasCustomPrompt="1"/>
          </p:nvPr>
        </p:nvSpPr>
        <p:spPr>
          <a:xfrm>
            <a:off x="9366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15" name="Plassholder for tekst 5">
            <a:extLst>
              <a:ext uri="{FF2B5EF4-FFF2-40B4-BE49-F238E27FC236}">
                <a16:creationId xmlns:a16="http://schemas.microsoft.com/office/drawing/2014/main" id="{785CD5C3-BDFB-48E3-BB3F-C9E368A8EA6A}"/>
              </a:ext>
            </a:extLst>
          </p:cNvPr>
          <p:cNvSpPr>
            <a:spLocks noGrp="1"/>
          </p:cNvSpPr>
          <p:nvPr>
            <p:ph type="body" sz="quarter" idx="18" hasCustomPrompt="1"/>
          </p:nvPr>
        </p:nvSpPr>
        <p:spPr>
          <a:xfrm>
            <a:off x="9366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16" name="Plassholder for tekst 5">
            <a:extLst>
              <a:ext uri="{FF2B5EF4-FFF2-40B4-BE49-F238E27FC236}">
                <a16:creationId xmlns:a16="http://schemas.microsoft.com/office/drawing/2014/main" id="{F6D79F1D-756A-4C5F-A791-35690C0B881F}"/>
              </a:ext>
            </a:extLst>
          </p:cNvPr>
          <p:cNvSpPr>
            <a:spLocks noGrp="1"/>
          </p:cNvSpPr>
          <p:nvPr>
            <p:ph type="body" sz="quarter" idx="19" hasCustomPrompt="1"/>
          </p:nvPr>
        </p:nvSpPr>
        <p:spPr>
          <a:xfrm>
            <a:off x="9433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17" name="Plassholder for tekst 16">
            <a:extLst>
              <a:ext uri="{FF2B5EF4-FFF2-40B4-BE49-F238E27FC236}">
                <a16:creationId xmlns:a16="http://schemas.microsoft.com/office/drawing/2014/main" id="{C95D0B0A-E51E-4EF5-8B50-0CF7661BF8DA}"/>
              </a:ext>
            </a:extLst>
          </p:cNvPr>
          <p:cNvSpPr>
            <a:spLocks noGrp="1"/>
          </p:cNvSpPr>
          <p:nvPr>
            <p:ph type="body" sz="quarter" idx="20" hasCustomPrompt="1"/>
          </p:nvPr>
        </p:nvSpPr>
        <p:spPr>
          <a:xfrm>
            <a:off x="1560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23" name="Plassholder for tekst 5">
            <a:extLst>
              <a:ext uri="{FF2B5EF4-FFF2-40B4-BE49-F238E27FC236}">
                <a16:creationId xmlns:a16="http://schemas.microsoft.com/office/drawing/2014/main" id="{2309F537-50FE-4885-ACF1-550437655C8A}"/>
              </a:ext>
            </a:extLst>
          </p:cNvPr>
          <p:cNvSpPr>
            <a:spLocks noGrp="1"/>
          </p:cNvSpPr>
          <p:nvPr>
            <p:ph type="body" sz="quarter" idx="21" hasCustomPrompt="1"/>
          </p:nvPr>
        </p:nvSpPr>
        <p:spPr>
          <a:xfrm>
            <a:off x="26718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24" name="Plassholder for tekst 5">
            <a:extLst>
              <a:ext uri="{FF2B5EF4-FFF2-40B4-BE49-F238E27FC236}">
                <a16:creationId xmlns:a16="http://schemas.microsoft.com/office/drawing/2014/main" id="{AC9C9C25-FD59-401A-99A7-967BE67E6C29}"/>
              </a:ext>
            </a:extLst>
          </p:cNvPr>
          <p:cNvSpPr>
            <a:spLocks noGrp="1"/>
          </p:cNvSpPr>
          <p:nvPr>
            <p:ph type="body" sz="quarter" idx="22" hasCustomPrompt="1"/>
          </p:nvPr>
        </p:nvSpPr>
        <p:spPr>
          <a:xfrm>
            <a:off x="26718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25" name="Plassholder for tekst 5">
            <a:extLst>
              <a:ext uri="{FF2B5EF4-FFF2-40B4-BE49-F238E27FC236}">
                <a16:creationId xmlns:a16="http://schemas.microsoft.com/office/drawing/2014/main" id="{4AC74859-D2F2-4308-9CDB-92B6A4B20576}"/>
              </a:ext>
            </a:extLst>
          </p:cNvPr>
          <p:cNvSpPr>
            <a:spLocks noGrp="1"/>
          </p:cNvSpPr>
          <p:nvPr>
            <p:ph type="body" sz="quarter" idx="23" hasCustomPrompt="1"/>
          </p:nvPr>
        </p:nvSpPr>
        <p:spPr>
          <a:xfrm>
            <a:off x="26785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26" name="Plassholder for tekst 16">
            <a:extLst>
              <a:ext uri="{FF2B5EF4-FFF2-40B4-BE49-F238E27FC236}">
                <a16:creationId xmlns:a16="http://schemas.microsoft.com/office/drawing/2014/main" id="{624811B3-1C7A-4FEC-8BBF-2BE03C90101E}"/>
              </a:ext>
            </a:extLst>
          </p:cNvPr>
          <p:cNvSpPr>
            <a:spLocks noGrp="1"/>
          </p:cNvSpPr>
          <p:nvPr>
            <p:ph type="body" sz="quarter" idx="24" hasCustomPrompt="1"/>
          </p:nvPr>
        </p:nvSpPr>
        <p:spPr>
          <a:xfrm>
            <a:off x="32957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27" name="Plassholder for tekst 5">
            <a:extLst>
              <a:ext uri="{FF2B5EF4-FFF2-40B4-BE49-F238E27FC236}">
                <a16:creationId xmlns:a16="http://schemas.microsoft.com/office/drawing/2014/main" id="{9A7CC5A7-4AAC-479F-B631-9ABB1DD03452}"/>
              </a:ext>
            </a:extLst>
          </p:cNvPr>
          <p:cNvSpPr>
            <a:spLocks noGrp="1"/>
          </p:cNvSpPr>
          <p:nvPr>
            <p:ph type="body" sz="quarter" idx="25" hasCustomPrompt="1"/>
          </p:nvPr>
        </p:nvSpPr>
        <p:spPr>
          <a:xfrm>
            <a:off x="44070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28" name="Plassholder for tekst 5">
            <a:extLst>
              <a:ext uri="{FF2B5EF4-FFF2-40B4-BE49-F238E27FC236}">
                <a16:creationId xmlns:a16="http://schemas.microsoft.com/office/drawing/2014/main" id="{52FCEB51-4528-4981-971A-8D7188250F1E}"/>
              </a:ext>
            </a:extLst>
          </p:cNvPr>
          <p:cNvSpPr>
            <a:spLocks noGrp="1"/>
          </p:cNvSpPr>
          <p:nvPr>
            <p:ph type="body" sz="quarter" idx="26" hasCustomPrompt="1"/>
          </p:nvPr>
        </p:nvSpPr>
        <p:spPr>
          <a:xfrm>
            <a:off x="44070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29" name="Plassholder for tekst 5">
            <a:extLst>
              <a:ext uri="{FF2B5EF4-FFF2-40B4-BE49-F238E27FC236}">
                <a16:creationId xmlns:a16="http://schemas.microsoft.com/office/drawing/2014/main" id="{1AA3F24C-D65E-4AA3-A175-A4B577964E95}"/>
              </a:ext>
            </a:extLst>
          </p:cNvPr>
          <p:cNvSpPr>
            <a:spLocks noGrp="1"/>
          </p:cNvSpPr>
          <p:nvPr>
            <p:ph type="body" sz="quarter" idx="27" hasCustomPrompt="1"/>
          </p:nvPr>
        </p:nvSpPr>
        <p:spPr>
          <a:xfrm>
            <a:off x="44137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0" name="Plassholder for tekst 16">
            <a:extLst>
              <a:ext uri="{FF2B5EF4-FFF2-40B4-BE49-F238E27FC236}">
                <a16:creationId xmlns:a16="http://schemas.microsoft.com/office/drawing/2014/main" id="{5B259E4A-00C8-4AFC-9D9F-AAEC01D318B1}"/>
              </a:ext>
            </a:extLst>
          </p:cNvPr>
          <p:cNvSpPr>
            <a:spLocks noGrp="1"/>
          </p:cNvSpPr>
          <p:nvPr>
            <p:ph type="body" sz="quarter" idx="28" hasCustomPrompt="1"/>
          </p:nvPr>
        </p:nvSpPr>
        <p:spPr>
          <a:xfrm>
            <a:off x="50309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1" name="Plassholder for tekst 5">
            <a:extLst>
              <a:ext uri="{FF2B5EF4-FFF2-40B4-BE49-F238E27FC236}">
                <a16:creationId xmlns:a16="http://schemas.microsoft.com/office/drawing/2014/main" id="{18346D8A-6F6D-4E31-AAA6-5FAD98E61872}"/>
              </a:ext>
            </a:extLst>
          </p:cNvPr>
          <p:cNvSpPr>
            <a:spLocks noGrp="1"/>
          </p:cNvSpPr>
          <p:nvPr>
            <p:ph type="body" sz="quarter" idx="29" hasCustomPrompt="1"/>
          </p:nvPr>
        </p:nvSpPr>
        <p:spPr>
          <a:xfrm>
            <a:off x="61422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32" name="Plassholder for tekst 5">
            <a:extLst>
              <a:ext uri="{FF2B5EF4-FFF2-40B4-BE49-F238E27FC236}">
                <a16:creationId xmlns:a16="http://schemas.microsoft.com/office/drawing/2014/main" id="{26D3ADCA-CEFC-4C6E-BB71-DD1DBDEDE099}"/>
              </a:ext>
            </a:extLst>
          </p:cNvPr>
          <p:cNvSpPr>
            <a:spLocks noGrp="1"/>
          </p:cNvSpPr>
          <p:nvPr>
            <p:ph type="body" sz="quarter" idx="30" hasCustomPrompt="1"/>
          </p:nvPr>
        </p:nvSpPr>
        <p:spPr>
          <a:xfrm>
            <a:off x="61422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33" name="Plassholder for tekst 5">
            <a:extLst>
              <a:ext uri="{FF2B5EF4-FFF2-40B4-BE49-F238E27FC236}">
                <a16:creationId xmlns:a16="http://schemas.microsoft.com/office/drawing/2014/main" id="{043CEDAA-BD0E-46C9-837A-E5CC0EFAAA23}"/>
              </a:ext>
            </a:extLst>
          </p:cNvPr>
          <p:cNvSpPr>
            <a:spLocks noGrp="1"/>
          </p:cNvSpPr>
          <p:nvPr>
            <p:ph type="body" sz="quarter" idx="31" hasCustomPrompt="1"/>
          </p:nvPr>
        </p:nvSpPr>
        <p:spPr>
          <a:xfrm>
            <a:off x="61489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4" name="Plassholder for tekst 16">
            <a:extLst>
              <a:ext uri="{FF2B5EF4-FFF2-40B4-BE49-F238E27FC236}">
                <a16:creationId xmlns:a16="http://schemas.microsoft.com/office/drawing/2014/main" id="{9F97507E-664F-482B-A5B1-F89BA682A9F9}"/>
              </a:ext>
            </a:extLst>
          </p:cNvPr>
          <p:cNvSpPr>
            <a:spLocks noGrp="1"/>
          </p:cNvSpPr>
          <p:nvPr>
            <p:ph type="body" sz="quarter" idx="32" hasCustomPrompt="1"/>
          </p:nvPr>
        </p:nvSpPr>
        <p:spPr>
          <a:xfrm>
            <a:off x="67661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5" name="Plassholder for tekst 5">
            <a:extLst>
              <a:ext uri="{FF2B5EF4-FFF2-40B4-BE49-F238E27FC236}">
                <a16:creationId xmlns:a16="http://schemas.microsoft.com/office/drawing/2014/main" id="{70794586-901F-41D6-B7F7-121720250F85}"/>
              </a:ext>
            </a:extLst>
          </p:cNvPr>
          <p:cNvSpPr>
            <a:spLocks noGrp="1"/>
          </p:cNvSpPr>
          <p:nvPr>
            <p:ph type="body" sz="quarter" idx="33" hasCustomPrompt="1"/>
          </p:nvPr>
        </p:nvSpPr>
        <p:spPr>
          <a:xfrm>
            <a:off x="78774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36" name="Plassholder for tekst 5">
            <a:extLst>
              <a:ext uri="{FF2B5EF4-FFF2-40B4-BE49-F238E27FC236}">
                <a16:creationId xmlns:a16="http://schemas.microsoft.com/office/drawing/2014/main" id="{98D093B8-9F54-43BC-BF2E-239AC970B130}"/>
              </a:ext>
            </a:extLst>
          </p:cNvPr>
          <p:cNvSpPr>
            <a:spLocks noGrp="1"/>
          </p:cNvSpPr>
          <p:nvPr>
            <p:ph type="body" sz="quarter" idx="34" hasCustomPrompt="1"/>
          </p:nvPr>
        </p:nvSpPr>
        <p:spPr>
          <a:xfrm>
            <a:off x="78774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37" name="Plassholder for tekst 5">
            <a:extLst>
              <a:ext uri="{FF2B5EF4-FFF2-40B4-BE49-F238E27FC236}">
                <a16:creationId xmlns:a16="http://schemas.microsoft.com/office/drawing/2014/main" id="{10233A7A-0A67-48AE-A0B1-07B5AA03E27C}"/>
              </a:ext>
            </a:extLst>
          </p:cNvPr>
          <p:cNvSpPr>
            <a:spLocks noGrp="1"/>
          </p:cNvSpPr>
          <p:nvPr>
            <p:ph type="body" sz="quarter" idx="35" hasCustomPrompt="1"/>
          </p:nvPr>
        </p:nvSpPr>
        <p:spPr>
          <a:xfrm>
            <a:off x="7877455"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8" name="Plassholder for tekst 16">
            <a:extLst>
              <a:ext uri="{FF2B5EF4-FFF2-40B4-BE49-F238E27FC236}">
                <a16:creationId xmlns:a16="http://schemas.microsoft.com/office/drawing/2014/main" id="{81DE5C2D-592C-42AE-87AA-7F09173E5D69}"/>
              </a:ext>
            </a:extLst>
          </p:cNvPr>
          <p:cNvSpPr>
            <a:spLocks noGrp="1"/>
          </p:cNvSpPr>
          <p:nvPr>
            <p:ph type="body" sz="quarter" idx="36" hasCustomPrompt="1"/>
          </p:nvPr>
        </p:nvSpPr>
        <p:spPr>
          <a:xfrm>
            <a:off x="8501342"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9" name="Plassholder for tekst 5">
            <a:extLst>
              <a:ext uri="{FF2B5EF4-FFF2-40B4-BE49-F238E27FC236}">
                <a16:creationId xmlns:a16="http://schemas.microsoft.com/office/drawing/2014/main" id="{1A3671BF-305C-40D1-9EAF-C923905FBCA3}"/>
              </a:ext>
            </a:extLst>
          </p:cNvPr>
          <p:cNvSpPr>
            <a:spLocks noGrp="1"/>
          </p:cNvSpPr>
          <p:nvPr>
            <p:ph type="body" sz="quarter" idx="37" hasCustomPrompt="1"/>
          </p:nvPr>
        </p:nvSpPr>
        <p:spPr>
          <a:xfrm>
            <a:off x="96126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40" name="Plassholder for tekst 5">
            <a:extLst>
              <a:ext uri="{FF2B5EF4-FFF2-40B4-BE49-F238E27FC236}">
                <a16:creationId xmlns:a16="http://schemas.microsoft.com/office/drawing/2014/main" id="{D6BAC853-E16D-43B2-A531-B6B2166C62C2}"/>
              </a:ext>
            </a:extLst>
          </p:cNvPr>
          <p:cNvSpPr>
            <a:spLocks noGrp="1"/>
          </p:cNvSpPr>
          <p:nvPr>
            <p:ph type="body" sz="quarter" idx="38" hasCustomPrompt="1"/>
          </p:nvPr>
        </p:nvSpPr>
        <p:spPr>
          <a:xfrm>
            <a:off x="96126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41" name="Plassholder for tekst 5">
            <a:extLst>
              <a:ext uri="{FF2B5EF4-FFF2-40B4-BE49-F238E27FC236}">
                <a16:creationId xmlns:a16="http://schemas.microsoft.com/office/drawing/2014/main" id="{4263AE8A-8448-4C91-AA52-20A12F5B19D7}"/>
              </a:ext>
            </a:extLst>
          </p:cNvPr>
          <p:cNvSpPr>
            <a:spLocks noGrp="1"/>
          </p:cNvSpPr>
          <p:nvPr>
            <p:ph type="body" sz="quarter" idx="39" hasCustomPrompt="1"/>
          </p:nvPr>
        </p:nvSpPr>
        <p:spPr>
          <a:xfrm>
            <a:off x="9612655"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42" name="Plassholder for tekst 16">
            <a:extLst>
              <a:ext uri="{FF2B5EF4-FFF2-40B4-BE49-F238E27FC236}">
                <a16:creationId xmlns:a16="http://schemas.microsoft.com/office/drawing/2014/main" id="{A954BCA1-A069-4C4F-87D6-8173B64072B0}"/>
              </a:ext>
            </a:extLst>
          </p:cNvPr>
          <p:cNvSpPr>
            <a:spLocks noGrp="1"/>
          </p:cNvSpPr>
          <p:nvPr>
            <p:ph type="body" sz="quarter" idx="40" hasCustomPrompt="1"/>
          </p:nvPr>
        </p:nvSpPr>
        <p:spPr>
          <a:xfrm>
            <a:off x="10236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43" name="Plassholder for innhold 2">
            <a:extLst>
              <a:ext uri="{FF2B5EF4-FFF2-40B4-BE49-F238E27FC236}">
                <a16:creationId xmlns:a16="http://schemas.microsoft.com/office/drawing/2014/main" id="{341CD040-CE0A-4A24-9D03-040C83AFDA07}"/>
              </a:ext>
            </a:extLst>
          </p:cNvPr>
          <p:cNvSpPr>
            <a:spLocks noGrp="1"/>
          </p:cNvSpPr>
          <p:nvPr>
            <p:ph idx="41" hasCustomPrompt="1"/>
          </p:nvPr>
        </p:nvSpPr>
        <p:spPr>
          <a:xfrm>
            <a:off x="838200" y="1904598"/>
            <a:ext cx="9847045" cy="316960"/>
          </a:xfrm>
        </p:spPr>
        <p:txBody>
          <a:bodyPr numCol="1" spcCol="144000" anchor="t" anchorCtr="0"/>
          <a:lstStyle>
            <a:lvl1pPr marL="0" indent="0" algn="l">
              <a:buClr>
                <a:schemeClr val="accent1"/>
              </a:buClr>
              <a:buFont typeface="Arial" panose="020B0604020202020204" pitchFamily="34" charset="0"/>
              <a:buNone/>
              <a:defRPr sz="1600" b="1">
                <a:solidFill>
                  <a:schemeClr val="tx2"/>
                </a:solidFill>
              </a:defRPr>
            </a:lvl1pPr>
            <a:lvl2pPr marL="558000" indent="-180000">
              <a:defRPr/>
            </a:lvl2pPr>
            <a:lvl3pPr marL="738000" indent="-198000">
              <a:defRPr/>
            </a:lvl3pPr>
          </a:lstStyle>
          <a:p>
            <a:pPr lvl="0"/>
            <a:r>
              <a:rPr lang="nb-NO" dirty="0"/>
              <a:t>Undertittel</a:t>
            </a:r>
          </a:p>
        </p:txBody>
      </p:sp>
      <p:sp>
        <p:nvSpPr>
          <p:cNvPr id="44" name="Rektangel 43">
            <a:extLst>
              <a:ext uri="{FF2B5EF4-FFF2-40B4-BE49-F238E27FC236}">
                <a16:creationId xmlns:a16="http://schemas.microsoft.com/office/drawing/2014/main" id="{39CC5A0B-0D6B-48FC-B7BF-9EB4D53E9F3A}"/>
              </a:ext>
            </a:extLst>
          </p:cNvPr>
          <p:cNvSpPr/>
          <p:nvPr userDrawn="1"/>
        </p:nvSpPr>
        <p:spPr>
          <a:xfrm>
            <a:off x="660400" y="1743075"/>
            <a:ext cx="58057" cy="1114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65630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remdriftsplan B">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«Fremdriftsplan»</a:t>
            </a:r>
          </a:p>
        </p:txBody>
      </p:sp>
      <p:sp>
        <p:nvSpPr>
          <p:cNvPr id="13" name="Google Shape;678;p68">
            <a:extLst>
              <a:ext uri="{FF2B5EF4-FFF2-40B4-BE49-F238E27FC236}">
                <a16:creationId xmlns:a16="http://schemas.microsoft.com/office/drawing/2014/main" id="{BAD83BFD-BD42-4B25-8E8C-68B39E67B9AC}"/>
              </a:ext>
            </a:extLst>
          </p:cNvPr>
          <p:cNvSpPr/>
          <p:nvPr userDrawn="1"/>
        </p:nvSpPr>
        <p:spPr>
          <a:xfrm>
            <a:off x="1" y="1743075"/>
            <a:ext cx="12192000" cy="1114425"/>
          </a:xfrm>
          <a:prstGeom prst="homePlate">
            <a:avLst>
              <a:gd name="adj" fmla="val 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Frihåndsform: figur 45">
            <a:extLst>
              <a:ext uri="{FF2B5EF4-FFF2-40B4-BE49-F238E27FC236}">
                <a16:creationId xmlns:a16="http://schemas.microsoft.com/office/drawing/2014/main" id="{0A53CB4C-7627-4F44-AF1C-AB0DF09C4F0E}"/>
              </a:ext>
            </a:extLst>
          </p:cNvPr>
          <p:cNvSpPr/>
          <p:nvPr userDrawn="1"/>
        </p:nvSpPr>
        <p:spPr>
          <a:xfrm>
            <a:off x="384567" y="1743074"/>
            <a:ext cx="5398926" cy="1114425"/>
          </a:xfrm>
          <a:custGeom>
            <a:avLst/>
            <a:gdLst>
              <a:gd name="connsiteX0" fmla="*/ 0 w 5398926"/>
              <a:gd name="connsiteY0" fmla="*/ 0 h 1114425"/>
              <a:gd name="connsiteX1" fmla="*/ 5200948 w 5398926"/>
              <a:gd name="connsiteY1" fmla="*/ 0 h 1114425"/>
              <a:gd name="connsiteX2" fmla="*/ 5398926 w 5398926"/>
              <a:gd name="connsiteY2" fmla="*/ 557213 h 1114425"/>
              <a:gd name="connsiteX3" fmla="*/ 5200948 w 5398926"/>
              <a:gd name="connsiteY3" fmla="*/ 1114425 h 1114425"/>
              <a:gd name="connsiteX4" fmla="*/ 0 w 5398926"/>
              <a:gd name="connsiteY4" fmla="*/ 1114425 h 1114425"/>
              <a:gd name="connsiteX5" fmla="*/ 197978 w 5398926"/>
              <a:gd name="connsiteY5" fmla="*/ 557213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8926" h="1114425">
                <a:moveTo>
                  <a:pt x="0" y="0"/>
                </a:moveTo>
                <a:lnTo>
                  <a:pt x="5200948" y="0"/>
                </a:lnTo>
                <a:lnTo>
                  <a:pt x="5398926" y="557213"/>
                </a:lnTo>
                <a:lnTo>
                  <a:pt x="5200948" y="1114425"/>
                </a:lnTo>
                <a:lnTo>
                  <a:pt x="0" y="1114425"/>
                </a:lnTo>
                <a:lnTo>
                  <a:pt x="197978" y="55721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6" name="Plassholder for tekst 5">
            <a:extLst>
              <a:ext uri="{FF2B5EF4-FFF2-40B4-BE49-F238E27FC236}">
                <a16:creationId xmlns:a16="http://schemas.microsoft.com/office/drawing/2014/main" id="{FB17A99D-6F42-4154-B0A8-85723C3DB6D9}"/>
              </a:ext>
            </a:extLst>
          </p:cNvPr>
          <p:cNvSpPr>
            <a:spLocks noGrp="1"/>
          </p:cNvSpPr>
          <p:nvPr>
            <p:ph type="body" sz="quarter" idx="17" hasCustomPrompt="1"/>
          </p:nvPr>
        </p:nvSpPr>
        <p:spPr>
          <a:xfrm>
            <a:off x="9366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15" name="Plassholder for tekst 5">
            <a:extLst>
              <a:ext uri="{FF2B5EF4-FFF2-40B4-BE49-F238E27FC236}">
                <a16:creationId xmlns:a16="http://schemas.microsoft.com/office/drawing/2014/main" id="{785CD5C3-BDFB-48E3-BB3F-C9E368A8EA6A}"/>
              </a:ext>
            </a:extLst>
          </p:cNvPr>
          <p:cNvSpPr>
            <a:spLocks noGrp="1"/>
          </p:cNvSpPr>
          <p:nvPr>
            <p:ph type="body" sz="quarter" idx="18" hasCustomPrompt="1"/>
          </p:nvPr>
        </p:nvSpPr>
        <p:spPr>
          <a:xfrm>
            <a:off x="9366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16" name="Plassholder for tekst 5">
            <a:extLst>
              <a:ext uri="{FF2B5EF4-FFF2-40B4-BE49-F238E27FC236}">
                <a16:creationId xmlns:a16="http://schemas.microsoft.com/office/drawing/2014/main" id="{F6D79F1D-756A-4C5F-A791-35690C0B881F}"/>
              </a:ext>
            </a:extLst>
          </p:cNvPr>
          <p:cNvSpPr>
            <a:spLocks noGrp="1"/>
          </p:cNvSpPr>
          <p:nvPr>
            <p:ph type="body" sz="quarter" idx="19" hasCustomPrompt="1"/>
          </p:nvPr>
        </p:nvSpPr>
        <p:spPr>
          <a:xfrm>
            <a:off x="9433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17" name="Plassholder for tekst 16">
            <a:extLst>
              <a:ext uri="{FF2B5EF4-FFF2-40B4-BE49-F238E27FC236}">
                <a16:creationId xmlns:a16="http://schemas.microsoft.com/office/drawing/2014/main" id="{C95D0B0A-E51E-4EF5-8B50-0CF7661BF8DA}"/>
              </a:ext>
            </a:extLst>
          </p:cNvPr>
          <p:cNvSpPr>
            <a:spLocks noGrp="1"/>
          </p:cNvSpPr>
          <p:nvPr>
            <p:ph type="body" sz="quarter" idx="20" hasCustomPrompt="1"/>
          </p:nvPr>
        </p:nvSpPr>
        <p:spPr>
          <a:xfrm>
            <a:off x="1560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23" name="Plassholder for tekst 5">
            <a:extLst>
              <a:ext uri="{FF2B5EF4-FFF2-40B4-BE49-F238E27FC236}">
                <a16:creationId xmlns:a16="http://schemas.microsoft.com/office/drawing/2014/main" id="{2309F537-50FE-4885-ACF1-550437655C8A}"/>
              </a:ext>
            </a:extLst>
          </p:cNvPr>
          <p:cNvSpPr>
            <a:spLocks noGrp="1"/>
          </p:cNvSpPr>
          <p:nvPr>
            <p:ph type="body" sz="quarter" idx="21" hasCustomPrompt="1"/>
          </p:nvPr>
        </p:nvSpPr>
        <p:spPr>
          <a:xfrm>
            <a:off x="26718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24" name="Plassholder for tekst 5">
            <a:extLst>
              <a:ext uri="{FF2B5EF4-FFF2-40B4-BE49-F238E27FC236}">
                <a16:creationId xmlns:a16="http://schemas.microsoft.com/office/drawing/2014/main" id="{AC9C9C25-FD59-401A-99A7-967BE67E6C29}"/>
              </a:ext>
            </a:extLst>
          </p:cNvPr>
          <p:cNvSpPr>
            <a:spLocks noGrp="1"/>
          </p:cNvSpPr>
          <p:nvPr>
            <p:ph type="body" sz="quarter" idx="22" hasCustomPrompt="1"/>
          </p:nvPr>
        </p:nvSpPr>
        <p:spPr>
          <a:xfrm>
            <a:off x="26718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25" name="Plassholder for tekst 5">
            <a:extLst>
              <a:ext uri="{FF2B5EF4-FFF2-40B4-BE49-F238E27FC236}">
                <a16:creationId xmlns:a16="http://schemas.microsoft.com/office/drawing/2014/main" id="{4AC74859-D2F2-4308-9CDB-92B6A4B20576}"/>
              </a:ext>
            </a:extLst>
          </p:cNvPr>
          <p:cNvSpPr>
            <a:spLocks noGrp="1"/>
          </p:cNvSpPr>
          <p:nvPr>
            <p:ph type="body" sz="quarter" idx="23" hasCustomPrompt="1"/>
          </p:nvPr>
        </p:nvSpPr>
        <p:spPr>
          <a:xfrm>
            <a:off x="26785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26" name="Plassholder for tekst 16">
            <a:extLst>
              <a:ext uri="{FF2B5EF4-FFF2-40B4-BE49-F238E27FC236}">
                <a16:creationId xmlns:a16="http://schemas.microsoft.com/office/drawing/2014/main" id="{624811B3-1C7A-4FEC-8BBF-2BE03C90101E}"/>
              </a:ext>
            </a:extLst>
          </p:cNvPr>
          <p:cNvSpPr>
            <a:spLocks noGrp="1"/>
          </p:cNvSpPr>
          <p:nvPr>
            <p:ph type="body" sz="quarter" idx="24" hasCustomPrompt="1"/>
          </p:nvPr>
        </p:nvSpPr>
        <p:spPr>
          <a:xfrm>
            <a:off x="32957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27" name="Plassholder for tekst 5">
            <a:extLst>
              <a:ext uri="{FF2B5EF4-FFF2-40B4-BE49-F238E27FC236}">
                <a16:creationId xmlns:a16="http://schemas.microsoft.com/office/drawing/2014/main" id="{9A7CC5A7-4AAC-479F-B631-9ABB1DD03452}"/>
              </a:ext>
            </a:extLst>
          </p:cNvPr>
          <p:cNvSpPr>
            <a:spLocks noGrp="1"/>
          </p:cNvSpPr>
          <p:nvPr>
            <p:ph type="body" sz="quarter" idx="25" hasCustomPrompt="1"/>
          </p:nvPr>
        </p:nvSpPr>
        <p:spPr>
          <a:xfrm>
            <a:off x="44070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28" name="Plassholder for tekst 5">
            <a:extLst>
              <a:ext uri="{FF2B5EF4-FFF2-40B4-BE49-F238E27FC236}">
                <a16:creationId xmlns:a16="http://schemas.microsoft.com/office/drawing/2014/main" id="{52FCEB51-4528-4981-971A-8D7188250F1E}"/>
              </a:ext>
            </a:extLst>
          </p:cNvPr>
          <p:cNvSpPr>
            <a:spLocks noGrp="1"/>
          </p:cNvSpPr>
          <p:nvPr>
            <p:ph type="body" sz="quarter" idx="26" hasCustomPrompt="1"/>
          </p:nvPr>
        </p:nvSpPr>
        <p:spPr>
          <a:xfrm>
            <a:off x="44070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29" name="Plassholder for tekst 5">
            <a:extLst>
              <a:ext uri="{FF2B5EF4-FFF2-40B4-BE49-F238E27FC236}">
                <a16:creationId xmlns:a16="http://schemas.microsoft.com/office/drawing/2014/main" id="{1AA3F24C-D65E-4AA3-A175-A4B577964E95}"/>
              </a:ext>
            </a:extLst>
          </p:cNvPr>
          <p:cNvSpPr>
            <a:spLocks noGrp="1"/>
          </p:cNvSpPr>
          <p:nvPr>
            <p:ph type="body" sz="quarter" idx="27" hasCustomPrompt="1"/>
          </p:nvPr>
        </p:nvSpPr>
        <p:spPr>
          <a:xfrm>
            <a:off x="44137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0" name="Plassholder for tekst 16">
            <a:extLst>
              <a:ext uri="{FF2B5EF4-FFF2-40B4-BE49-F238E27FC236}">
                <a16:creationId xmlns:a16="http://schemas.microsoft.com/office/drawing/2014/main" id="{5B259E4A-00C8-4AFC-9D9F-AAEC01D318B1}"/>
              </a:ext>
            </a:extLst>
          </p:cNvPr>
          <p:cNvSpPr>
            <a:spLocks noGrp="1"/>
          </p:cNvSpPr>
          <p:nvPr>
            <p:ph type="body" sz="quarter" idx="28" hasCustomPrompt="1"/>
          </p:nvPr>
        </p:nvSpPr>
        <p:spPr>
          <a:xfrm>
            <a:off x="50309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1" name="Plassholder for tekst 5">
            <a:extLst>
              <a:ext uri="{FF2B5EF4-FFF2-40B4-BE49-F238E27FC236}">
                <a16:creationId xmlns:a16="http://schemas.microsoft.com/office/drawing/2014/main" id="{18346D8A-6F6D-4E31-AAA6-5FAD98E61872}"/>
              </a:ext>
            </a:extLst>
          </p:cNvPr>
          <p:cNvSpPr>
            <a:spLocks noGrp="1"/>
          </p:cNvSpPr>
          <p:nvPr>
            <p:ph type="body" sz="quarter" idx="29" hasCustomPrompt="1"/>
          </p:nvPr>
        </p:nvSpPr>
        <p:spPr>
          <a:xfrm>
            <a:off x="61422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32" name="Plassholder for tekst 5">
            <a:extLst>
              <a:ext uri="{FF2B5EF4-FFF2-40B4-BE49-F238E27FC236}">
                <a16:creationId xmlns:a16="http://schemas.microsoft.com/office/drawing/2014/main" id="{26D3ADCA-CEFC-4C6E-BB71-DD1DBDEDE099}"/>
              </a:ext>
            </a:extLst>
          </p:cNvPr>
          <p:cNvSpPr>
            <a:spLocks noGrp="1"/>
          </p:cNvSpPr>
          <p:nvPr>
            <p:ph type="body" sz="quarter" idx="30" hasCustomPrompt="1"/>
          </p:nvPr>
        </p:nvSpPr>
        <p:spPr>
          <a:xfrm>
            <a:off x="61422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33" name="Plassholder for tekst 5">
            <a:extLst>
              <a:ext uri="{FF2B5EF4-FFF2-40B4-BE49-F238E27FC236}">
                <a16:creationId xmlns:a16="http://schemas.microsoft.com/office/drawing/2014/main" id="{043CEDAA-BD0E-46C9-837A-E5CC0EFAAA23}"/>
              </a:ext>
            </a:extLst>
          </p:cNvPr>
          <p:cNvSpPr>
            <a:spLocks noGrp="1"/>
          </p:cNvSpPr>
          <p:nvPr>
            <p:ph type="body" sz="quarter" idx="31" hasCustomPrompt="1"/>
          </p:nvPr>
        </p:nvSpPr>
        <p:spPr>
          <a:xfrm>
            <a:off x="61489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4" name="Plassholder for tekst 16">
            <a:extLst>
              <a:ext uri="{FF2B5EF4-FFF2-40B4-BE49-F238E27FC236}">
                <a16:creationId xmlns:a16="http://schemas.microsoft.com/office/drawing/2014/main" id="{9F97507E-664F-482B-A5B1-F89BA682A9F9}"/>
              </a:ext>
            </a:extLst>
          </p:cNvPr>
          <p:cNvSpPr>
            <a:spLocks noGrp="1"/>
          </p:cNvSpPr>
          <p:nvPr>
            <p:ph type="body" sz="quarter" idx="32" hasCustomPrompt="1"/>
          </p:nvPr>
        </p:nvSpPr>
        <p:spPr>
          <a:xfrm>
            <a:off x="67661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5" name="Plassholder for tekst 5">
            <a:extLst>
              <a:ext uri="{FF2B5EF4-FFF2-40B4-BE49-F238E27FC236}">
                <a16:creationId xmlns:a16="http://schemas.microsoft.com/office/drawing/2014/main" id="{70794586-901F-41D6-B7F7-121720250F85}"/>
              </a:ext>
            </a:extLst>
          </p:cNvPr>
          <p:cNvSpPr>
            <a:spLocks noGrp="1"/>
          </p:cNvSpPr>
          <p:nvPr>
            <p:ph type="body" sz="quarter" idx="33" hasCustomPrompt="1"/>
          </p:nvPr>
        </p:nvSpPr>
        <p:spPr>
          <a:xfrm>
            <a:off x="78774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36" name="Plassholder for tekst 5">
            <a:extLst>
              <a:ext uri="{FF2B5EF4-FFF2-40B4-BE49-F238E27FC236}">
                <a16:creationId xmlns:a16="http://schemas.microsoft.com/office/drawing/2014/main" id="{98D093B8-9F54-43BC-BF2E-239AC970B130}"/>
              </a:ext>
            </a:extLst>
          </p:cNvPr>
          <p:cNvSpPr>
            <a:spLocks noGrp="1"/>
          </p:cNvSpPr>
          <p:nvPr>
            <p:ph type="body" sz="quarter" idx="34" hasCustomPrompt="1"/>
          </p:nvPr>
        </p:nvSpPr>
        <p:spPr>
          <a:xfrm>
            <a:off x="78774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37" name="Plassholder for tekst 5">
            <a:extLst>
              <a:ext uri="{FF2B5EF4-FFF2-40B4-BE49-F238E27FC236}">
                <a16:creationId xmlns:a16="http://schemas.microsoft.com/office/drawing/2014/main" id="{10233A7A-0A67-48AE-A0B1-07B5AA03E27C}"/>
              </a:ext>
            </a:extLst>
          </p:cNvPr>
          <p:cNvSpPr>
            <a:spLocks noGrp="1"/>
          </p:cNvSpPr>
          <p:nvPr>
            <p:ph type="body" sz="quarter" idx="35" hasCustomPrompt="1"/>
          </p:nvPr>
        </p:nvSpPr>
        <p:spPr>
          <a:xfrm>
            <a:off x="7877455"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8" name="Plassholder for tekst 16">
            <a:extLst>
              <a:ext uri="{FF2B5EF4-FFF2-40B4-BE49-F238E27FC236}">
                <a16:creationId xmlns:a16="http://schemas.microsoft.com/office/drawing/2014/main" id="{81DE5C2D-592C-42AE-87AA-7F09173E5D69}"/>
              </a:ext>
            </a:extLst>
          </p:cNvPr>
          <p:cNvSpPr>
            <a:spLocks noGrp="1"/>
          </p:cNvSpPr>
          <p:nvPr>
            <p:ph type="body" sz="quarter" idx="36" hasCustomPrompt="1"/>
          </p:nvPr>
        </p:nvSpPr>
        <p:spPr>
          <a:xfrm>
            <a:off x="8501342"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9" name="Plassholder for tekst 5">
            <a:extLst>
              <a:ext uri="{FF2B5EF4-FFF2-40B4-BE49-F238E27FC236}">
                <a16:creationId xmlns:a16="http://schemas.microsoft.com/office/drawing/2014/main" id="{1A3671BF-305C-40D1-9EAF-C923905FBCA3}"/>
              </a:ext>
            </a:extLst>
          </p:cNvPr>
          <p:cNvSpPr>
            <a:spLocks noGrp="1"/>
          </p:cNvSpPr>
          <p:nvPr>
            <p:ph type="body" sz="quarter" idx="37" hasCustomPrompt="1"/>
          </p:nvPr>
        </p:nvSpPr>
        <p:spPr>
          <a:xfrm>
            <a:off x="96126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40" name="Plassholder for tekst 5">
            <a:extLst>
              <a:ext uri="{FF2B5EF4-FFF2-40B4-BE49-F238E27FC236}">
                <a16:creationId xmlns:a16="http://schemas.microsoft.com/office/drawing/2014/main" id="{D6BAC853-E16D-43B2-A531-B6B2166C62C2}"/>
              </a:ext>
            </a:extLst>
          </p:cNvPr>
          <p:cNvSpPr>
            <a:spLocks noGrp="1"/>
          </p:cNvSpPr>
          <p:nvPr>
            <p:ph type="body" sz="quarter" idx="38" hasCustomPrompt="1"/>
          </p:nvPr>
        </p:nvSpPr>
        <p:spPr>
          <a:xfrm>
            <a:off x="96126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41" name="Plassholder for tekst 5">
            <a:extLst>
              <a:ext uri="{FF2B5EF4-FFF2-40B4-BE49-F238E27FC236}">
                <a16:creationId xmlns:a16="http://schemas.microsoft.com/office/drawing/2014/main" id="{4263AE8A-8448-4C91-AA52-20A12F5B19D7}"/>
              </a:ext>
            </a:extLst>
          </p:cNvPr>
          <p:cNvSpPr>
            <a:spLocks noGrp="1"/>
          </p:cNvSpPr>
          <p:nvPr>
            <p:ph type="body" sz="quarter" idx="39" hasCustomPrompt="1"/>
          </p:nvPr>
        </p:nvSpPr>
        <p:spPr>
          <a:xfrm>
            <a:off x="9612655"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42" name="Plassholder for tekst 16">
            <a:extLst>
              <a:ext uri="{FF2B5EF4-FFF2-40B4-BE49-F238E27FC236}">
                <a16:creationId xmlns:a16="http://schemas.microsoft.com/office/drawing/2014/main" id="{A954BCA1-A069-4C4F-87D6-8173B64072B0}"/>
              </a:ext>
            </a:extLst>
          </p:cNvPr>
          <p:cNvSpPr>
            <a:spLocks noGrp="1"/>
          </p:cNvSpPr>
          <p:nvPr>
            <p:ph type="body" sz="quarter" idx="40" hasCustomPrompt="1"/>
          </p:nvPr>
        </p:nvSpPr>
        <p:spPr>
          <a:xfrm>
            <a:off x="10236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43" name="Plassholder for innhold 2">
            <a:extLst>
              <a:ext uri="{FF2B5EF4-FFF2-40B4-BE49-F238E27FC236}">
                <a16:creationId xmlns:a16="http://schemas.microsoft.com/office/drawing/2014/main" id="{341CD040-CE0A-4A24-9D03-040C83AFDA07}"/>
              </a:ext>
            </a:extLst>
          </p:cNvPr>
          <p:cNvSpPr>
            <a:spLocks noGrp="1"/>
          </p:cNvSpPr>
          <p:nvPr>
            <p:ph idx="41" hasCustomPrompt="1"/>
          </p:nvPr>
        </p:nvSpPr>
        <p:spPr>
          <a:xfrm>
            <a:off x="838200" y="1904598"/>
            <a:ext cx="9847045" cy="316960"/>
          </a:xfrm>
        </p:spPr>
        <p:txBody>
          <a:bodyPr numCol="1" spcCol="144000" anchor="t" anchorCtr="0"/>
          <a:lstStyle>
            <a:lvl1pPr marL="0" indent="0" algn="l">
              <a:buClr>
                <a:schemeClr val="accent1"/>
              </a:buClr>
              <a:buFont typeface="Arial" panose="020B0604020202020204" pitchFamily="34" charset="0"/>
              <a:buNone/>
              <a:defRPr sz="1600" b="1">
                <a:solidFill>
                  <a:schemeClr val="tx2"/>
                </a:solidFill>
              </a:defRPr>
            </a:lvl1pPr>
            <a:lvl2pPr marL="558000" indent="-180000">
              <a:defRPr/>
            </a:lvl2pPr>
            <a:lvl3pPr marL="738000" indent="-198000">
              <a:defRPr/>
            </a:lvl3pPr>
          </a:lstStyle>
          <a:p>
            <a:pPr lvl="0"/>
            <a:r>
              <a:rPr lang="nb-NO" dirty="0"/>
              <a:t>Undertittel</a:t>
            </a:r>
          </a:p>
        </p:txBody>
      </p:sp>
    </p:spTree>
    <p:extLst>
      <p:ext uri="{BB962C8B-B14F-4D97-AF65-F5344CB8AC3E}">
        <p14:creationId xmlns:p14="http://schemas.microsoft.com/office/powerpoint/2010/main" val="3767352086"/>
      </p:ext>
    </p:extLst>
  </p:cSld>
  <p:clrMapOvr>
    <a:masterClrMapping/>
  </p:clrMapOvr>
  <mc:AlternateContent xmlns:mc="http://schemas.openxmlformats.org/markup-compatibility/2006" xmlns:p14="http://schemas.microsoft.com/office/powerpoint/2010/main">
    <mc:Choice Requires="p14">
      <p:transition p14:dur="400">
        <p:push/>
      </p:transition>
    </mc:Choice>
    <mc:Fallback xmlns="">
      <p:transition>
        <p:push/>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remdriftsplan C">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«Fremdriftsplan»</a:t>
            </a:r>
          </a:p>
        </p:txBody>
      </p:sp>
      <p:sp>
        <p:nvSpPr>
          <p:cNvPr id="13" name="Google Shape;678;p68">
            <a:extLst>
              <a:ext uri="{FF2B5EF4-FFF2-40B4-BE49-F238E27FC236}">
                <a16:creationId xmlns:a16="http://schemas.microsoft.com/office/drawing/2014/main" id="{BAD83BFD-BD42-4B25-8E8C-68B39E67B9AC}"/>
              </a:ext>
            </a:extLst>
          </p:cNvPr>
          <p:cNvSpPr/>
          <p:nvPr userDrawn="1"/>
        </p:nvSpPr>
        <p:spPr>
          <a:xfrm>
            <a:off x="1" y="1743075"/>
            <a:ext cx="11353799" cy="1114425"/>
          </a:xfrm>
          <a:prstGeom prst="homePlate">
            <a:avLst>
              <a:gd name="adj" fmla="val 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Frihåndsform: figur 45">
            <a:extLst>
              <a:ext uri="{FF2B5EF4-FFF2-40B4-BE49-F238E27FC236}">
                <a16:creationId xmlns:a16="http://schemas.microsoft.com/office/drawing/2014/main" id="{AEE2FAA6-0EF6-4DB7-90AB-8A786B7EEB23}"/>
              </a:ext>
            </a:extLst>
          </p:cNvPr>
          <p:cNvSpPr/>
          <p:nvPr userDrawn="1"/>
        </p:nvSpPr>
        <p:spPr>
          <a:xfrm>
            <a:off x="385568" y="1743074"/>
            <a:ext cx="5398926" cy="1114425"/>
          </a:xfrm>
          <a:custGeom>
            <a:avLst/>
            <a:gdLst>
              <a:gd name="connsiteX0" fmla="*/ 0 w 5398926"/>
              <a:gd name="connsiteY0" fmla="*/ 0 h 1114425"/>
              <a:gd name="connsiteX1" fmla="*/ 5200948 w 5398926"/>
              <a:gd name="connsiteY1" fmla="*/ 0 h 1114425"/>
              <a:gd name="connsiteX2" fmla="*/ 5398926 w 5398926"/>
              <a:gd name="connsiteY2" fmla="*/ 557213 h 1114425"/>
              <a:gd name="connsiteX3" fmla="*/ 5200948 w 5398926"/>
              <a:gd name="connsiteY3" fmla="*/ 1114425 h 1114425"/>
              <a:gd name="connsiteX4" fmla="*/ 0 w 5398926"/>
              <a:gd name="connsiteY4" fmla="*/ 1114425 h 1114425"/>
              <a:gd name="connsiteX5" fmla="*/ 197978 w 5398926"/>
              <a:gd name="connsiteY5" fmla="*/ 557213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8926" h="1114425">
                <a:moveTo>
                  <a:pt x="0" y="0"/>
                </a:moveTo>
                <a:lnTo>
                  <a:pt x="5200948" y="0"/>
                </a:lnTo>
                <a:lnTo>
                  <a:pt x="5398926" y="557213"/>
                </a:lnTo>
                <a:lnTo>
                  <a:pt x="5200948" y="1114425"/>
                </a:lnTo>
                <a:lnTo>
                  <a:pt x="0" y="1114425"/>
                </a:lnTo>
                <a:lnTo>
                  <a:pt x="197978" y="55721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6" name="Plassholder for tekst 5">
            <a:extLst>
              <a:ext uri="{FF2B5EF4-FFF2-40B4-BE49-F238E27FC236}">
                <a16:creationId xmlns:a16="http://schemas.microsoft.com/office/drawing/2014/main" id="{FB17A99D-6F42-4154-B0A8-85723C3DB6D9}"/>
              </a:ext>
            </a:extLst>
          </p:cNvPr>
          <p:cNvSpPr>
            <a:spLocks noGrp="1"/>
          </p:cNvSpPr>
          <p:nvPr>
            <p:ph type="body" sz="quarter" idx="17" hasCustomPrompt="1"/>
          </p:nvPr>
        </p:nvSpPr>
        <p:spPr>
          <a:xfrm>
            <a:off x="9366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15" name="Plassholder for tekst 5">
            <a:extLst>
              <a:ext uri="{FF2B5EF4-FFF2-40B4-BE49-F238E27FC236}">
                <a16:creationId xmlns:a16="http://schemas.microsoft.com/office/drawing/2014/main" id="{785CD5C3-BDFB-48E3-BB3F-C9E368A8EA6A}"/>
              </a:ext>
            </a:extLst>
          </p:cNvPr>
          <p:cNvSpPr>
            <a:spLocks noGrp="1"/>
          </p:cNvSpPr>
          <p:nvPr>
            <p:ph type="body" sz="quarter" idx="18" hasCustomPrompt="1"/>
          </p:nvPr>
        </p:nvSpPr>
        <p:spPr>
          <a:xfrm>
            <a:off x="9366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16" name="Plassholder for tekst 5">
            <a:extLst>
              <a:ext uri="{FF2B5EF4-FFF2-40B4-BE49-F238E27FC236}">
                <a16:creationId xmlns:a16="http://schemas.microsoft.com/office/drawing/2014/main" id="{F6D79F1D-756A-4C5F-A791-35690C0B881F}"/>
              </a:ext>
            </a:extLst>
          </p:cNvPr>
          <p:cNvSpPr>
            <a:spLocks noGrp="1"/>
          </p:cNvSpPr>
          <p:nvPr>
            <p:ph type="body" sz="quarter" idx="19" hasCustomPrompt="1"/>
          </p:nvPr>
        </p:nvSpPr>
        <p:spPr>
          <a:xfrm>
            <a:off x="9433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17" name="Plassholder for tekst 16">
            <a:extLst>
              <a:ext uri="{FF2B5EF4-FFF2-40B4-BE49-F238E27FC236}">
                <a16:creationId xmlns:a16="http://schemas.microsoft.com/office/drawing/2014/main" id="{C95D0B0A-E51E-4EF5-8B50-0CF7661BF8DA}"/>
              </a:ext>
            </a:extLst>
          </p:cNvPr>
          <p:cNvSpPr>
            <a:spLocks noGrp="1"/>
          </p:cNvSpPr>
          <p:nvPr>
            <p:ph type="body" sz="quarter" idx="20" hasCustomPrompt="1"/>
          </p:nvPr>
        </p:nvSpPr>
        <p:spPr>
          <a:xfrm>
            <a:off x="1560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23" name="Plassholder for tekst 5">
            <a:extLst>
              <a:ext uri="{FF2B5EF4-FFF2-40B4-BE49-F238E27FC236}">
                <a16:creationId xmlns:a16="http://schemas.microsoft.com/office/drawing/2014/main" id="{2309F537-50FE-4885-ACF1-550437655C8A}"/>
              </a:ext>
            </a:extLst>
          </p:cNvPr>
          <p:cNvSpPr>
            <a:spLocks noGrp="1"/>
          </p:cNvSpPr>
          <p:nvPr>
            <p:ph type="body" sz="quarter" idx="21" hasCustomPrompt="1"/>
          </p:nvPr>
        </p:nvSpPr>
        <p:spPr>
          <a:xfrm>
            <a:off x="26718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24" name="Plassholder for tekst 5">
            <a:extLst>
              <a:ext uri="{FF2B5EF4-FFF2-40B4-BE49-F238E27FC236}">
                <a16:creationId xmlns:a16="http://schemas.microsoft.com/office/drawing/2014/main" id="{AC9C9C25-FD59-401A-99A7-967BE67E6C29}"/>
              </a:ext>
            </a:extLst>
          </p:cNvPr>
          <p:cNvSpPr>
            <a:spLocks noGrp="1"/>
          </p:cNvSpPr>
          <p:nvPr>
            <p:ph type="body" sz="quarter" idx="22" hasCustomPrompt="1"/>
          </p:nvPr>
        </p:nvSpPr>
        <p:spPr>
          <a:xfrm>
            <a:off x="26718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25" name="Plassholder for tekst 5">
            <a:extLst>
              <a:ext uri="{FF2B5EF4-FFF2-40B4-BE49-F238E27FC236}">
                <a16:creationId xmlns:a16="http://schemas.microsoft.com/office/drawing/2014/main" id="{4AC74859-D2F2-4308-9CDB-92B6A4B20576}"/>
              </a:ext>
            </a:extLst>
          </p:cNvPr>
          <p:cNvSpPr>
            <a:spLocks noGrp="1"/>
          </p:cNvSpPr>
          <p:nvPr>
            <p:ph type="body" sz="quarter" idx="23" hasCustomPrompt="1"/>
          </p:nvPr>
        </p:nvSpPr>
        <p:spPr>
          <a:xfrm>
            <a:off x="26785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26" name="Plassholder for tekst 16">
            <a:extLst>
              <a:ext uri="{FF2B5EF4-FFF2-40B4-BE49-F238E27FC236}">
                <a16:creationId xmlns:a16="http://schemas.microsoft.com/office/drawing/2014/main" id="{624811B3-1C7A-4FEC-8BBF-2BE03C90101E}"/>
              </a:ext>
            </a:extLst>
          </p:cNvPr>
          <p:cNvSpPr>
            <a:spLocks noGrp="1"/>
          </p:cNvSpPr>
          <p:nvPr>
            <p:ph type="body" sz="quarter" idx="24" hasCustomPrompt="1"/>
          </p:nvPr>
        </p:nvSpPr>
        <p:spPr>
          <a:xfrm>
            <a:off x="32957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27" name="Plassholder for tekst 5">
            <a:extLst>
              <a:ext uri="{FF2B5EF4-FFF2-40B4-BE49-F238E27FC236}">
                <a16:creationId xmlns:a16="http://schemas.microsoft.com/office/drawing/2014/main" id="{9A7CC5A7-4AAC-479F-B631-9ABB1DD03452}"/>
              </a:ext>
            </a:extLst>
          </p:cNvPr>
          <p:cNvSpPr>
            <a:spLocks noGrp="1"/>
          </p:cNvSpPr>
          <p:nvPr>
            <p:ph type="body" sz="quarter" idx="25" hasCustomPrompt="1"/>
          </p:nvPr>
        </p:nvSpPr>
        <p:spPr>
          <a:xfrm>
            <a:off x="44070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28" name="Plassholder for tekst 5">
            <a:extLst>
              <a:ext uri="{FF2B5EF4-FFF2-40B4-BE49-F238E27FC236}">
                <a16:creationId xmlns:a16="http://schemas.microsoft.com/office/drawing/2014/main" id="{52FCEB51-4528-4981-971A-8D7188250F1E}"/>
              </a:ext>
            </a:extLst>
          </p:cNvPr>
          <p:cNvSpPr>
            <a:spLocks noGrp="1"/>
          </p:cNvSpPr>
          <p:nvPr>
            <p:ph type="body" sz="quarter" idx="26" hasCustomPrompt="1"/>
          </p:nvPr>
        </p:nvSpPr>
        <p:spPr>
          <a:xfrm>
            <a:off x="44070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29" name="Plassholder for tekst 5">
            <a:extLst>
              <a:ext uri="{FF2B5EF4-FFF2-40B4-BE49-F238E27FC236}">
                <a16:creationId xmlns:a16="http://schemas.microsoft.com/office/drawing/2014/main" id="{1AA3F24C-D65E-4AA3-A175-A4B577964E95}"/>
              </a:ext>
            </a:extLst>
          </p:cNvPr>
          <p:cNvSpPr>
            <a:spLocks noGrp="1"/>
          </p:cNvSpPr>
          <p:nvPr>
            <p:ph type="body" sz="quarter" idx="27" hasCustomPrompt="1"/>
          </p:nvPr>
        </p:nvSpPr>
        <p:spPr>
          <a:xfrm>
            <a:off x="44137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0" name="Plassholder for tekst 16">
            <a:extLst>
              <a:ext uri="{FF2B5EF4-FFF2-40B4-BE49-F238E27FC236}">
                <a16:creationId xmlns:a16="http://schemas.microsoft.com/office/drawing/2014/main" id="{5B259E4A-00C8-4AFC-9D9F-AAEC01D318B1}"/>
              </a:ext>
            </a:extLst>
          </p:cNvPr>
          <p:cNvSpPr>
            <a:spLocks noGrp="1"/>
          </p:cNvSpPr>
          <p:nvPr>
            <p:ph type="body" sz="quarter" idx="28" hasCustomPrompt="1"/>
          </p:nvPr>
        </p:nvSpPr>
        <p:spPr>
          <a:xfrm>
            <a:off x="50309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1" name="Plassholder for tekst 5">
            <a:extLst>
              <a:ext uri="{FF2B5EF4-FFF2-40B4-BE49-F238E27FC236}">
                <a16:creationId xmlns:a16="http://schemas.microsoft.com/office/drawing/2014/main" id="{18346D8A-6F6D-4E31-AAA6-5FAD98E61872}"/>
              </a:ext>
            </a:extLst>
          </p:cNvPr>
          <p:cNvSpPr>
            <a:spLocks noGrp="1"/>
          </p:cNvSpPr>
          <p:nvPr>
            <p:ph type="body" sz="quarter" idx="29" hasCustomPrompt="1"/>
          </p:nvPr>
        </p:nvSpPr>
        <p:spPr>
          <a:xfrm>
            <a:off x="61422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32" name="Plassholder for tekst 5">
            <a:extLst>
              <a:ext uri="{FF2B5EF4-FFF2-40B4-BE49-F238E27FC236}">
                <a16:creationId xmlns:a16="http://schemas.microsoft.com/office/drawing/2014/main" id="{26D3ADCA-CEFC-4C6E-BB71-DD1DBDEDE099}"/>
              </a:ext>
            </a:extLst>
          </p:cNvPr>
          <p:cNvSpPr>
            <a:spLocks noGrp="1"/>
          </p:cNvSpPr>
          <p:nvPr>
            <p:ph type="body" sz="quarter" idx="30" hasCustomPrompt="1"/>
          </p:nvPr>
        </p:nvSpPr>
        <p:spPr>
          <a:xfrm>
            <a:off x="61422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33" name="Plassholder for tekst 5">
            <a:extLst>
              <a:ext uri="{FF2B5EF4-FFF2-40B4-BE49-F238E27FC236}">
                <a16:creationId xmlns:a16="http://schemas.microsoft.com/office/drawing/2014/main" id="{043CEDAA-BD0E-46C9-837A-E5CC0EFAAA23}"/>
              </a:ext>
            </a:extLst>
          </p:cNvPr>
          <p:cNvSpPr>
            <a:spLocks noGrp="1"/>
          </p:cNvSpPr>
          <p:nvPr>
            <p:ph type="body" sz="quarter" idx="31" hasCustomPrompt="1"/>
          </p:nvPr>
        </p:nvSpPr>
        <p:spPr>
          <a:xfrm>
            <a:off x="6148967"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4" name="Plassholder for tekst 16">
            <a:extLst>
              <a:ext uri="{FF2B5EF4-FFF2-40B4-BE49-F238E27FC236}">
                <a16:creationId xmlns:a16="http://schemas.microsoft.com/office/drawing/2014/main" id="{9F97507E-664F-482B-A5B1-F89BA682A9F9}"/>
              </a:ext>
            </a:extLst>
          </p:cNvPr>
          <p:cNvSpPr>
            <a:spLocks noGrp="1"/>
          </p:cNvSpPr>
          <p:nvPr>
            <p:ph type="body" sz="quarter" idx="32" hasCustomPrompt="1"/>
          </p:nvPr>
        </p:nvSpPr>
        <p:spPr>
          <a:xfrm>
            <a:off x="67661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5" name="Plassholder for tekst 5">
            <a:extLst>
              <a:ext uri="{FF2B5EF4-FFF2-40B4-BE49-F238E27FC236}">
                <a16:creationId xmlns:a16="http://schemas.microsoft.com/office/drawing/2014/main" id="{70794586-901F-41D6-B7F7-121720250F85}"/>
              </a:ext>
            </a:extLst>
          </p:cNvPr>
          <p:cNvSpPr>
            <a:spLocks noGrp="1"/>
          </p:cNvSpPr>
          <p:nvPr>
            <p:ph type="body" sz="quarter" idx="33" hasCustomPrompt="1"/>
          </p:nvPr>
        </p:nvSpPr>
        <p:spPr>
          <a:xfrm>
            <a:off x="78774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36" name="Plassholder for tekst 5">
            <a:extLst>
              <a:ext uri="{FF2B5EF4-FFF2-40B4-BE49-F238E27FC236}">
                <a16:creationId xmlns:a16="http://schemas.microsoft.com/office/drawing/2014/main" id="{98D093B8-9F54-43BC-BF2E-239AC970B130}"/>
              </a:ext>
            </a:extLst>
          </p:cNvPr>
          <p:cNvSpPr>
            <a:spLocks noGrp="1"/>
          </p:cNvSpPr>
          <p:nvPr>
            <p:ph type="body" sz="quarter" idx="34" hasCustomPrompt="1"/>
          </p:nvPr>
        </p:nvSpPr>
        <p:spPr>
          <a:xfrm>
            <a:off x="78774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37" name="Plassholder for tekst 5">
            <a:extLst>
              <a:ext uri="{FF2B5EF4-FFF2-40B4-BE49-F238E27FC236}">
                <a16:creationId xmlns:a16="http://schemas.microsoft.com/office/drawing/2014/main" id="{10233A7A-0A67-48AE-A0B1-07B5AA03E27C}"/>
              </a:ext>
            </a:extLst>
          </p:cNvPr>
          <p:cNvSpPr>
            <a:spLocks noGrp="1"/>
          </p:cNvSpPr>
          <p:nvPr>
            <p:ph type="body" sz="quarter" idx="35" hasCustomPrompt="1"/>
          </p:nvPr>
        </p:nvSpPr>
        <p:spPr>
          <a:xfrm>
            <a:off x="7877455"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38" name="Plassholder for tekst 16">
            <a:extLst>
              <a:ext uri="{FF2B5EF4-FFF2-40B4-BE49-F238E27FC236}">
                <a16:creationId xmlns:a16="http://schemas.microsoft.com/office/drawing/2014/main" id="{81DE5C2D-592C-42AE-87AA-7F09173E5D69}"/>
              </a:ext>
            </a:extLst>
          </p:cNvPr>
          <p:cNvSpPr>
            <a:spLocks noGrp="1"/>
          </p:cNvSpPr>
          <p:nvPr>
            <p:ph type="body" sz="quarter" idx="36" hasCustomPrompt="1"/>
          </p:nvPr>
        </p:nvSpPr>
        <p:spPr>
          <a:xfrm>
            <a:off x="8501342"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39" name="Plassholder for tekst 5">
            <a:extLst>
              <a:ext uri="{FF2B5EF4-FFF2-40B4-BE49-F238E27FC236}">
                <a16:creationId xmlns:a16="http://schemas.microsoft.com/office/drawing/2014/main" id="{1A3671BF-305C-40D1-9EAF-C923905FBCA3}"/>
              </a:ext>
            </a:extLst>
          </p:cNvPr>
          <p:cNvSpPr>
            <a:spLocks noGrp="1"/>
          </p:cNvSpPr>
          <p:nvPr>
            <p:ph type="body" sz="quarter" idx="37" hasCustomPrompt="1"/>
          </p:nvPr>
        </p:nvSpPr>
        <p:spPr>
          <a:xfrm>
            <a:off x="9612655" y="3167062"/>
            <a:ext cx="1639888" cy="249238"/>
          </a:xfrm>
        </p:spPr>
        <p:txBody>
          <a:bodyPr lIns="0" rIns="0"/>
          <a:lstStyle>
            <a:lvl1pPr algn="ctr">
              <a:defRPr sz="1200" b="1" cap="all" baseline="0">
                <a:solidFill>
                  <a:schemeClr val="accent1"/>
                </a:solidFill>
              </a:defRPr>
            </a:lvl1pPr>
          </a:lstStyle>
          <a:p>
            <a:pPr lvl="0"/>
            <a:r>
              <a:rPr lang="en-US" dirty="0"/>
              <a:t>Dato</a:t>
            </a:r>
            <a:endParaRPr lang="nb-NO" dirty="0"/>
          </a:p>
        </p:txBody>
      </p:sp>
      <p:sp>
        <p:nvSpPr>
          <p:cNvPr id="40" name="Plassholder for tekst 5">
            <a:extLst>
              <a:ext uri="{FF2B5EF4-FFF2-40B4-BE49-F238E27FC236}">
                <a16:creationId xmlns:a16="http://schemas.microsoft.com/office/drawing/2014/main" id="{D6BAC853-E16D-43B2-A531-B6B2166C62C2}"/>
              </a:ext>
            </a:extLst>
          </p:cNvPr>
          <p:cNvSpPr>
            <a:spLocks noGrp="1"/>
          </p:cNvSpPr>
          <p:nvPr>
            <p:ph type="body" sz="quarter" idx="38" hasCustomPrompt="1"/>
          </p:nvPr>
        </p:nvSpPr>
        <p:spPr>
          <a:xfrm>
            <a:off x="9612655" y="3644463"/>
            <a:ext cx="1639888" cy="249238"/>
          </a:xfrm>
        </p:spPr>
        <p:txBody>
          <a:bodyPr lIns="0" rIns="0"/>
          <a:lstStyle>
            <a:lvl1pPr algn="ctr">
              <a:defRPr sz="1200" b="0">
                <a:solidFill>
                  <a:schemeClr val="tx1"/>
                </a:solidFill>
              </a:defRPr>
            </a:lvl1pPr>
          </a:lstStyle>
          <a:p>
            <a:pPr lvl="0"/>
            <a:r>
              <a:rPr lang="en-US" dirty="0" err="1"/>
              <a:t>Tekst</a:t>
            </a:r>
            <a:r>
              <a:rPr lang="en-US" dirty="0"/>
              <a:t>. </a:t>
            </a:r>
            <a:r>
              <a:rPr lang="en-US" dirty="0" err="1"/>
              <a:t>feks</a:t>
            </a:r>
            <a:r>
              <a:rPr lang="en-US" dirty="0"/>
              <a:t> “</a:t>
            </a:r>
            <a:r>
              <a:rPr lang="en-US" dirty="0" err="1"/>
              <a:t>Samling</a:t>
            </a:r>
            <a:r>
              <a:rPr lang="en-US" dirty="0"/>
              <a:t>”</a:t>
            </a:r>
            <a:endParaRPr lang="nb-NO" dirty="0"/>
          </a:p>
        </p:txBody>
      </p:sp>
      <p:sp>
        <p:nvSpPr>
          <p:cNvPr id="41" name="Plassholder for tekst 5">
            <a:extLst>
              <a:ext uri="{FF2B5EF4-FFF2-40B4-BE49-F238E27FC236}">
                <a16:creationId xmlns:a16="http://schemas.microsoft.com/office/drawing/2014/main" id="{4263AE8A-8448-4C91-AA52-20A12F5B19D7}"/>
              </a:ext>
            </a:extLst>
          </p:cNvPr>
          <p:cNvSpPr>
            <a:spLocks noGrp="1"/>
          </p:cNvSpPr>
          <p:nvPr>
            <p:ph type="body" sz="quarter" idx="39" hasCustomPrompt="1"/>
          </p:nvPr>
        </p:nvSpPr>
        <p:spPr>
          <a:xfrm>
            <a:off x="9612655" y="3958636"/>
            <a:ext cx="1639888" cy="1424782"/>
          </a:xfrm>
        </p:spPr>
        <p:txBody>
          <a:bodyPr lIns="0" rIns="0"/>
          <a:lstStyle>
            <a:lvl1pPr algn="ctr">
              <a:defRPr sz="1600" b="0">
                <a:solidFill>
                  <a:schemeClr val="tx1"/>
                </a:solidFill>
              </a:defRPr>
            </a:lvl1pPr>
            <a:lvl2pPr marL="0" indent="0">
              <a:buNone/>
              <a:defRPr/>
            </a:lvl2pPr>
          </a:lstStyle>
          <a:p>
            <a:pPr lvl="0"/>
            <a:r>
              <a:rPr lang="en-US" dirty="0" err="1"/>
              <a:t>Tekst</a:t>
            </a:r>
            <a:endParaRPr lang="nb-NO" dirty="0"/>
          </a:p>
        </p:txBody>
      </p:sp>
      <p:sp>
        <p:nvSpPr>
          <p:cNvPr id="42" name="Plassholder for tekst 16">
            <a:extLst>
              <a:ext uri="{FF2B5EF4-FFF2-40B4-BE49-F238E27FC236}">
                <a16:creationId xmlns:a16="http://schemas.microsoft.com/office/drawing/2014/main" id="{A954BCA1-A069-4C4F-87D6-8173B64072B0}"/>
              </a:ext>
            </a:extLst>
          </p:cNvPr>
          <p:cNvSpPr>
            <a:spLocks noGrp="1"/>
          </p:cNvSpPr>
          <p:nvPr>
            <p:ph type="body" sz="quarter" idx="40" hasCustomPrompt="1"/>
          </p:nvPr>
        </p:nvSpPr>
        <p:spPr>
          <a:xfrm>
            <a:off x="10236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dirty="0"/>
              <a:t>#</a:t>
            </a:r>
            <a:endParaRPr lang="nb-NO" dirty="0"/>
          </a:p>
        </p:txBody>
      </p:sp>
      <p:sp>
        <p:nvSpPr>
          <p:cNvPr id="43" name="Plassholder for innhold 2">
            <a:extLst>
              <a:ext uri="{FF2B5EF4-FFF2-40B4-BE49-F238E27FC236}">
                <a16:creationId xmlns:a16="http://schemas.microsoft.com/office/drawing/2014/main" id="{341CD040-CE0A-4A24-9D03-040C83AFDA07}"/>
              </a:ext>
            </a:extLst>
          </p:cNvPr>
          <p:cNvSpPr>
            <a:spLocks noGrp="1"/>
          </p:cNvSpPr>
          <p:nvPr>
            <p:ph idx="41" hasCustomPrompt="1"/>
          </p:nvPr>
        </p:nvSpPr>
        <p:spPr>
          <a:xfrm>
            <a:off x="838200" y="1904598"/>
            <a:ext cx="9847045" cy="316960"/>
          </a:xfrm>
        </p:spPr>
        <p:txBody>
          <a:bodyPr numCol="1" spcCol="144000" anchor="t" anchorCtr="0"/>
          <a:lstStyle>
            <a:lvl1pPr marL="0" indent="0" algn="l">
              <a:buClr>
                <a:schemeClr val="accent1"/>
              </a:buClr>
              <a:buFont typeface="Arial" panose="020B0604020202020204" pitchFamily="34" charset="0"/>
              <a:buNone/>
              <a:defRPr sz="1600" b="1">
                <a:solidFill>
                  <a:schemeClr val="tx2"/>
                </a:solidFill>
              </a:defRPr>
            </a:lvl1pPr>
            <a:lvl2pPr marL="558000" indent="-180000">
              <a:defRPr/>
            </a:lvl2pPr>
            <a:lvl3pPr marL="738000" indent="-198000">
              <a:defRPr/>
            </a:lvl3pPr>
          </a:lstStyle>
          <a:p>
            <a:pPr lvl="0"/>
            <a:r>
              <a:rPr lang="nb-NO" dirty="0"/>
              <a:t>Undertittel</a:t>
            </a:r>
          </a:p>
        </p:txBody>
      </p:sp>
      <p:sp>
        <p:nvSpPr>
          <p:cNvPr id="44" name="Rektangel 43">
            <a:extLst>
              <a:ext uri="{FF2B5EF4-FFF2-40B4-BE49-F238E27FC236}">
                <a16:creationId xmlns:a16="http://schemas.microsoft.com/office/drawing/2014/main" id="{F867CA2C-D6CD-4F2E-A9A5-38A4AE2C356E}"/>
              </a:ext>
            </a:extLst>
          </p:cNvPr>
          <p:cNvSpPr/>
          <p:nvPr userDrawn="1"/>
        </p:nvSpPr>
        <p:spPr>
          <a:xfrm>
            <a:off x="11353800" y="1743075"/>
            <a:ext cx="58057" cy="1114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86580"/>
      </p:ext>
    </p:extLst>
  </p:cSld>
  <p:clrMapOvr>
    <a:masterClrMapping/>
  </p:clrMapOvr>
  <mc:AlternateContent xmlns:mc="http://schemas.openxmlformats.org/markup-compatibility/2006" xmlns:p14="http://schemas.microsoft.com/office/powerpoint/2010/main">
    <mc:Choice Requires="p14">
      <p:transition p14:dur="400">
        <p:push/>
      </p:transition>
    </mc:Choice>
    <mc:Fallback xmlns="">
      <p:transition>
        <p:push/>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bg1"/>
        </a:solidFill>
        <a:effectLst/>
      </p:bgPr>
    </p:bg>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BBB72E1B-8CCD-4746-877E-578B6228479B}"/>
              </a:ext>
            </a:extLst>
          </p:cNvPr>
          <p:cNvSpPr/>
          <p:nvPr userDrawn="1"/>
        </p:nvSpPr>
        <p:spPr>
          <a:xfrm>
            <a:off x="0" y="1790700"/>
            <a:ext cx="12192000" cy="506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ittel 1">
            <a:extLst>
              <a:ext uri="{FF2B5EF4-FFF2-40B4-BE49-F238E27FC236}">
                <a16:creationId xmlns:a16="http://schemas.microsoft.com/office/drawing/2014/main" id="{8F12015F-AEE5-4852-85F8-922CA31ECAAD}"/>
              </a:ext>
            </a:extLst>
          </p:cNvPr>
          <p:cNvSpPr>
            <a:spLocks noGrp="1"/>
          </p:cNvSpPr>
          <p:nvPr>
            <p:ph type="ctrTitle" hasCustomPrompt="1"/>
          </p:nvPr>
        </p:nvSpPr>
        <p:spPr>
          <a:xfrm>
            <a:off x="1721837" y="2791966"/>
            <a:ext cx="9006488" cy="821187"/>
          </a:xfrm>
        </p:spPr>
        <p:txBody>
          <a:bodyPr anchor="b"/>
          <a:lstStyle>
            <a:lvl1pPr algn="ctr">
              <a:lnSpc>
                <a:spcPct val="97000"/>
              </a:lnSpc>
              <a:defRPr sz="4883" baseline="0">
                <a:solidFill>
                  <a:schemeClr val="bg1"/>
                </a:solidFill>
              </a:defRPr>
            </a:lvl1pPr>
          </a:lstStyle>
          <a:p>
            <a:r>
              <a:rPr lang="nb-NO" dirty="0"/>
              <a:t>Avsluttende tittel</a:t>
            </a:r>
          </a:p>
        </p:txBody>
      </p:sp>
      <p:sp>
        <p:nvSpPr>
          <p:cNvPr id="13" name="Undertittel 2">
            <a:extLst>
              <a:ext uri="{FF2B5EF4-FFF2-40B4-BE49-F238E27FC236}">
                <a16:creationId xmlns:a16="http://schemas.microsoft.com/office/drawing/2014/main" id="{CEAC0ACD-D045-40D1-96E6-574143530D9E}"/>
              </a:ext>
            </a:extLst>
          </p:cNvPr>
          <p:cNvSpPr>
            <a:spLocks noGrp="1"/>
          </p:cNvSpPr>
          <p:nvPr>
            <p:ph type="subTitle" idx="1" hasCustomPrompt="1"/>
          </p:nvPr>
        </p:nvSpPr>
        <p:spPr>
          <a:xfrm>
            <a:off x="2278142" y="3762021"/>
            <a:ext cx="7893878" cy="298480"/>
          </a:xfrm>
        </p:spPr>
        <p:txBody>
          <a:bodyPr wrap="square" tIns="0" bIns="0">
            <a:sp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Call to action eller undertekst</a:t>
            </a:r>
          </a:p>
        </p:txBody>
      </p:sp>
      <p:sp>
        <p:nvSpPr>
          <p:cNvPr id="16" name="Plassholder for tekst 9">
            <a:extLst>
              <a:ext uri="{FF2B5EF4-FFF2-40B4-BE49-F238E27FC236}">
                <a16:creationId xmlns:a16="http://schemas.microsoft.com/office/drawing/2014/main" id="{1A9B4D81-CD8F-4BFA-A364-49241FAC5BC3}"/>
              </a:ext>
            </a:extLst>
          </p:cNvPr>
          <p:cNvSpPr>
            <a:spLocks noGrp="1"/>
          </p:cNvSpPr>
          <p:nvPr>
            <p:ph type="body" sz="quarter" idx="10" hasCustomPrompt="1"/>
          </p:nvPr>
        </p:nvSpPr>
        <p:spPr>
          <a:xfrm>
            <a:off x="2149061" y="5532240"/>
            <a:ext cx="7893877" cy="234808"/>
          </a:xfrm>
        </p:spPr>
        <p:txBody>
          <a:bodyPr tIns="0" bIns="0" anchor="t" anchorCtr="0">
            <a:noAutofit/>
          </a:bodyPr>
          <a:lstStyle>
            <a:lvl1pPr algn="ctr">
              <a:spcBef>
                <a:spcPts val="500"/>
              </a:spcBef>
              <a:defRPr sz="1600" b="0" i="0" baseline="0">
                <a:solidFill>
                  <a:schemeClr val="bg1"/>
                </a:solidFill>
              </a:defRPr>
            </a:lvl1pPr>
          </a:lstStyle>
          <a:p>
            <a:pPr lvl="0"/>
            <a:r>
              <a:rPr lang="nb-NO" dirty="0"/>
              <a:t>Navn/info på foredragsholder</a:t>
            </a:r>
          </a:p>
        </p:txBody>
      </p:sp>
      <p:pic>
        <p:nvPicPr>
          <p:cNvPr id="17" name="Logo">
            <a:extLst>
              <a:ext uri="{FF2B5EF4-FFF2-40B4-BE49-F238E27FC236}">
                <a16:creationId xmlns:a16="http://schemas.microsoft.com/office/drawing/2014/main" id="{85E67FEF-9B10-479B-86A2-FE31A91B22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
        <p:nvSpPr>
          <p:cNvPr id="18" name="Plassholder for tekst 9">
            <a:extLst>
              <a:ext uri="{FF2B5EF4-FFF2-40B4-BE49-F238E27FC236}">
                <a16:creationId xmlns:a16="http://schemas.microsoft.com/office/drawing/2014/main" id="{5367FD7F-2981-4EF0-8E17-FC59D13BED6C}"/>
              </a:ext>
            </a:extLst>
          </p:cNvPr>
          <p:cNvSpPr>
            <a:spLocks noGrp="1"/>
          </p:cNvSpPr>
          <p:nvPr>
            <p:ph type="body" sz="quarter" idx="16" hasCustomPrompt="1"/>
          </p:nvPr>
        </p:nvSpPr>
        <p:spPr>
          <a:xfrm>
            <a:off x="2149061" y="5782002"/>
            <a:ext cx="7893877" cy="234808"/>
          </a:xfrm>
        </p:spPr>
        <p:txBody>
          <a:bodyPr tIns="0" bIns="0" anchor="t" anchorCtr="0">
            <a:noAutofit/>
          </a:bodyPr>
          <a:lstStyle>
            <a:lvl1pPr algn="ctr">
              <a:spcBef>
                <a:spcPts val="500"/>
              </a:spcBef>
              <a:defRPr sz="1600" b="0" i="0" baseline="0">
                <a:solidFill>
                  <a:schemeClr val="bg1"/>
                </a:solidFill>
              </a:defRPr>
            </a:lvl1pPr>
          </a:lstStyle>
          <a:p>
            <a:pPr lvl="0"/>
            <a:r>
              <a:rPr lang="nb-NO" dirty="0"/>
              <a:t>Epost/kontaktinfo</a:t>
            </a:r>
          </a:p>
        </p:txBody>
      </p:sp>
    </p:spTree>
    <p:extLst>
      <p:ext uri="{BB962C8B-B14F-4D97-AF65-F5344CB8AC3E}">
        <p14:creationId xmlns:p14="http://schemas.microsoft.com/office/powerpoint/2010/main" val="3018967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vit bakgrunn med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11135323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3" name="Symbol">
            <a:extLst>
              <a:ext uri="{FF2B5EF4-FFF2-40B4-BE49-F238E27FC236}">
                <a16:creationId xmlns:a16="http://schemas.microsoft.com/office/drawing/2014/main" id="{DD27531A-62EE-4F87-9E7D-9B9155FC9F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024"/>
          <a:stretch/>
        </p:blipFill>
        <p:spPr>
          <a:xfrm>
            <a:off x="3392320" y="3002286"/>
            <a:ext cx="1401043" cy="861689"/>
          </a:xfrm>
          <a:prstGeom prst="rect">
            <a:avLst/>
          </a:prstGeom>
        </p:spPr>
      </p:pic>
      <p:pic>
        <p:nvPicPr>
          <p:cNvPr id="4" name="Tekst">
            <a:extLst>
              <a:ext uri="{FF2B5EF4-FFF2-40B4-BE49-F238E27FC236}">
                <a16:creationId xmlns:a16="http://schemas.microsoft.com/office/drawing/2014/main" id="{EF538B69-FE99-4F65-834A-270F7106B5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795" r="-19"/>
          <a:stretch/>
        </p:blipFill>
        <p:spPr>
          <a:xfrm>
            <a:off x="4945489" y="3002286"/>
            <a:ext cx="3841491" cy="861689"/>
          </a:xfrm>
          <a:prstGeom prst="rect">
            <a:avLst/>
          </a:prstGeom>
        </p:spPr>
      </p:pic>
    </p:spTree>
    <p:extLst>
      <p:ext uri="{BB962C8B-B14F-4D97-AF65-F5344CB8AC3E}">
        <p14:creationId xmlns:p14="http://schemas.microsoft.com/office/powerpoint/2010/main" val="10306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35" presetClass="path" presetSubtype="0" accel="50000" decel="50000" fill="hold" nodeType="withEffect">
                                  <p:stCondLst>
                                    <p:cond delay="0"/>
                                  </p:stCondLst>
                                  <p:childTnLst>
                                    <p:animMotion origin="layout" path="M 0.25729 -2.96296E-6 L 5E-6 -2.96296E-6 " pathEditMode="relative" rAng="0" ptsTypes="AA">
                                      <p:cBhvr>
                                        <p:cTn id="9" dur="600" fill="hold"/>
                                        <p:tgtEl>
                                          <p:spTgt spid="3"/>
                                        </p:tgtEl>
                                        <p:attrNameLst>
                                          <p:attrName>ppt_x</p:attrName>
                                          <p:attrName>ppt_y</p:attrName>
                                        </p:attrNameLst>
                                      </p:cBhvr>
                                      <p:rCtr x="-12930" y="0"/>
                                    </p:animMotion>
                                  </p:childTnLst>
                                </p:cTn>
                              </p:par>
                              <p:par>
                                <p:cTn id="10" presetID="22" presetClass="entr" presetSubtype="8" fill="hold"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2_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EF1F6CC3-C874-4F4D-9820-B4FFD50E4E35}" type="datetimeFigureOut">
              <a:rPr lang="nb-NO" smtClean="0"/>
              <a:t>22.10.2021</a:t>
            </a:fld>
            <a:endParaRPr lang="nb-NO"/>
          </a:p>
        </p:txBody>
      </p:sp>
      <p:sp>
        <p:nvSpPr>
          <p:cNvPr id="5" name="Footer Placeholder 4"/>
          <p:cNvSpPr>
            <a:spLocks noGrp="1"/>
          </p:cNvSpPr>
          <p:nvPr>
            <p:ph type="ftr" sz="quarter" idx="11"/>
          </p:nvPr>
        </p:nvSpPr>
        <p:spPr/>
        <p:txBody>
          <a:bodyPr/>
          <a:lstStyle/>
          <a:p>
            <a:endParaRPr lang="nb-NO" dirty="0"/>
          </a:p>
        </p:txBody>
      </p:sp>
      <p:sp>
        <p:nvSpPr>
          <p:cNvPr id="6" name="Slide Number Placeholder 5"/>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25092321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10" name="Rektangel 9"/>
          <p:cNvSpPr/>
          <p:nvPr userDrawn="1"/>
        </p:nvSpPr>
        <p:spPr>
          <a:xfrm>
            <a:off x="0" y="-1"/>
            <a:ext cx="12192000" cy="5856941"/>
          </a:xfrm>
          <a:prstGeom prst="rect">
            <a:avLst/>
          </a:prstGeom>
          <a:solidFill>
            <a:srgbClr val="1545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nn-NO" dirty="0">
                <a:solidFill>
                  <a:prstClr val="white"/>
                </a:solidFill>
              </a:rPr>
              <a:t> </a:t>
            </a:r>
          </a:p>
        </p:txBody>
      </p:sp>
      <p:sp>
        <p:nvSpPr>
          <p:cNvPr id="2" name="Tittel 1"/>
          <p:cNvSpPr>
            <a:spLocks noGrp="1"/>
          </p:cNvSpPr>
          <p:nvPr>
            <p:ph type="ctrTitle"/>
          </p:nvPr>
        </p:nvSpPr>
        <p:spPr>
          <a:xfrm>
            <a:off x="549832" y="3316944"/>
            <a:ext cx="10363200" cy="1304271"/>
          </a:xfrm>
        </p:spPr>
        <p:txBody>
          <a:bodyPr anchor="t" anchorCtr="0">
            <a:normAutofit/>
          </a:bodyPr>
          <a:lstStyle>
            <a:lvl1pPr algn="l">
              <a:defRPr sz="3200">
                <a:solidFill>
                  <a:schemeClr val="bg1"/>
                </a:solidFill>
                <a:latin typeface="Helvetica"/>
                <a:cs typeface="Helvetica"/>
              </a:defRPr>
            </a:lvl1pPr>
          </a:lstStyle>
          <a:p>
            <a:r>
              <a:rPr lang="nb-NO" dirty="0"/>
              <a:t>Klikk for å redigere tittelstil</a:t>
            </a:r>
            <a:endParaRPr lang="nn-NO" dirty="0"/>
          </a:p>
        </p:txBody>
      </p:sp>
    </p:spTree>
    <p:extLst>
      <p:ext uri="{BB962C8B-B14F-4D97-AF65-F5344CB8AC3E}">
        <p14:creationId xmlns:p14="http://schemas.microsoft.com/office/powerpoint/2010/main" val="4803555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4" name="Farget bakgrunn">
            <a:extLst>
              <a:ext uri="{FF2B5EF4-FFF2-40B4-BE49-F238E27FC236}">
                <a16:creationId xmlns:a16="http://schemas.microsoft.com/office/drawing/2014/main" id="{BCF9EBB6-2080-45B4-A738-FC43AA9ACFAE}"/>
              </a:ext>
            </a:extLst>
          </p:cNvPr>
          <p:cNvSpPr/>
          <p:nvPr userDrawn="1"/>
        </p:nvSpPr>
        <p:spPr>
          <a:xfrm>
            <a:off x="0" y="1790700"/>
            <a:ext cx="12192000" cy="506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2F81948-D8E4-46F4-AD48-B5FE54D12E08}"/>
              </a:ext>
            </a:extLst>
          </p:cNvPr>
          <p:cNvSpPr>
            <a:spLocks noGrp="1"/>
          </p:cNvSpPr>
          <p:nvPr>
            <p:ph type="ctrTitle" hasCustomPrompt="1"/>
          </p:nvPr>
        </p:nvSpPr>
        <p:spPr>
          <a:xfrm>
            <a:off x="1721837" y="2689225"/>
            <a:ext cx="7893878" cy="1585021"/>
          </a:xfrm>
        </p:spPr>
        <p:txBody>
          <a:bodyPr anchor="b"/>
          <a:lstStyle>
            <a:lvl1pPr algn="l">
              <a:lnSpc>
                <a:spcPct val="97000"/>
              </a:lnSpc>
              <a:defRPr sz="4883" baseline="0">
                <a:solidFill>
                  <a:schemeClr val="bg1"/>
                </a:solidFill>
              </a:defRPr>
            </a:lvl1pPr>
          </a:lstStyle>
          <a:p>
            <a:r>
              <a:rPr lang="nb-NO" dirty="0"/>
              <a:t>Skriv inn presentasjonens tittel her</a:t>
            </a:r>
          </a:p>
        </p:txBody>
      </p:sp>
      <p:sp>
        <p:nvSpPr>
          <p:cNvPr id="3" name="Undertittel 2">
            <a:extLst>
              <a:ext uri="{FF2B5EF4-FFF2-40B4-BE49-F238E27FC236}">
                <a16:creationId xmlns:a16="http://schemas.microsoft.com/office/drawing/2014/main" id="{84E4AE3D-37BA-4608-8243-BCBF292F8133}"/>
              </a:ext>
            </a:extLst>
          </p:cNvPr>
          <p:cNvSpPr>
            <a:spLocks noGrp="1"/>
          </p:cNvSpPr>
          <p:nvPr>
            <p:ph type="subTitle" idx="1" hasCustomPrompt="1"/>
          </p:nvPr>
        </p:nvSpPr>
        <p:spPr>
          <a:xfrm>
            <a:off x="1717072" y="4605688"/>
            <a:ext cx="7893878" cy="298480"/>
          </a:xfrm>
        </p:spPr>
        <p:txBody>
          <a:bodyPr wrap="square" t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Skriv inn undertittel eller ekstra informasjon.</a:t>
            </a:r>
          </a:p>
        </p:txBody>
      </p:sp>
      <p:sp>
        <p:nvSpPr>
          <p:cNvPr id="10" name="Plassholder for tekst 9">
            <a:extLst>
              <a:ext uri="{FF2B5EF4-FFF2-40B4-BE49-F238E27FC236}">
                <a16:creationId xmlns:a16="http://schemas.microsoft.com/office/drawing/2014/main" id="{C3CC3C40-0644-4D9F-93FC-250204DCF027}"/>
              </a:ext>
            </a:extLst>
          </p:cNvPr>
          <p:cNvSpPr>
            <a:spLocks noGrp="1"/>
          </p:cNvSpPr>
          <p:nvPr>
            <p:ph type="body" sz="quarter" idx="10" hasCustomPrompt="1"/>
          </p:nvPr>
        </p:nvSpPr>
        <p:spPr>
          <a:xfrm>
            <a:off x="1717071" y="4936498"/>
            <a:ext cx="7893877" cy="298480"/>
          </a:xfrm>
        </p:spPr>
        <p:txBody>
          <a:bodyPr tIns="0" bIns="0" anchor="t" anchorCtr="0">
            <a:noAutofit/>
          </a:bodyPr>
          <a:lstStyle>
            <a:lvl1pPr>
              <a:spcBef>
                <a:spcPts val="500"/>
              </a:spcBef>
              <a:defRPr sz="2000" b="0" i="0" baseline="0">
                <a:solidFill>
                  <a:schemeClr val="bg1"/>
                </a:solidFill>
              </a:defRPr>
            </a:lvl1pPr>
          </a:lstStyle>
          <a:p>
            <a:pPr lvl="0"/>
            <a:r>
              <a:rPr lang="nb-NO" dirty="0"/>
              <a:t>Navn/info på foredragsholder</a:t>
            </a:r>
          </a:p>
        </p:txBody>
      </p:sp>
      <p:pic>
        <p:nvPicPr>
          <p:cNvPr id="13" name="Logo">
            <a:extLst>
              <a:ext uri="{FF2B5EF4-FFF2-40B4-BE49-F238E27FC236}">
                <a16:creationId xmlns:a16="http://schemas.microsoft.com/office/drawing/2014/main" id="{C0B97D94-1D70-4139-81CE-F724096C38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Tree>
    <p:extLst>
      <p:ext uri="{BB962C8B-B14F-4D97-AF65-F5344CB8AC3E}">
        <p14:creationId xmlns:p14="http://schemas.microsoft.com/office/powerpoint/2010/main" val="8525990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8C6F5F0B-B8B1-4B2D-9B6B-524E741B775A}"/>
              </a:ext>
            </a:extLst>
          </p:cNvPr>
          <p:cNvSpPr>
            <a:spLocks noGrp="1"/>
          </p:cNvSpPr>
          <p:nvPr>
            <p:ph type="pic" sz="quarter" idx="13" hasCustomPrompt="1"/>
          </p:nvPr>
        </p:nvSpPr>
        <p:spPr>
          <a:xfrm>
            <a:off x="0" y="1790700"/>
            <a:ext cx="12191238" cy="5067299"/>
          </a:xfrm>
          <a:pattFill prst="wdUpDiag">
            <a:fgClr>
              <a:schemeClr val="bg2"/>
            </a:fgClr>
            <a:bgClr>
              <a:schemeClr val="bg2">
                <a:lumMod val="90000"/>
              </a:schemeClr>
            </a:bgClr>
          </a:pattFill>
        </p:spPr>
        <p:txBody>
          <a:bodyPr lIns="360000" rIns="360000" anchor="t" anchorCtr="0">
            <a:normAutofit/>
          </a:bodyPr>
          <a:lstStyle>
            <a:lvl1pPr algn="ct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2" name="Tittel 1">
            <a:extLst>
              <a:ext uri="{FF2B5EF4-FFF2-40B4-BE49-F238E27FC236}">
                <a16:creationId xmlns:a16="http://schemas.microsoft.com/office/drawing/2014/main" id="{A2F81948-D8E4-46F4-AD48-B5FE54D12E08}"/>
              </a:ext>
            </a:extLst>
          </p:cNvPr>
          <p:cNvSpPr>
            <a:spLocks noGrp="1"/>
          </p:cNvSpPr>
          <p:nvPr>
            <p:ph type="ctrTitle" hasCustomPrompt="1"/>
          </p:nvPr>
        </p:nvSpPr>
        <p:spPr>
          <a:xfrm>
            <a:off x="0" y="1790700"/>
            <a:ext cx="12192000" cy="5067300"/>
          </a:xfrm>
          <a:solidFill>
            <a:srgbClr val="000000">
              <a:alpha val="40000"/>
            </a:srgbClr>
          </a:solidFill>
        </p:spPr>
        <p:txBody>
          <a:bodyPr lIns="1756800" rIns="2052000" bIns="2628000" anchor="b">
            <a:noAutofit/>
          </a:bodyPr>
          <a:lstStyle>
            <a:lvl1pPr algn="l">
              <a:lnSpc>
                <a:spcPct val="97000"/>
              </a:lnSpc>
              <a:defRPr sz="4883" baseline="0">
                <a:solidFill>
                  <a:schemeClr val="bg1"/>
                </a:solidFill>
              </a:defRPr>
            </a:lvl1pPr>
          </a:lstStyle>
          <a:p>
            <a:r>
              <a:rPr lang="nb-NO" dirty="0"/>
              <a:t>Skriv inn presentasjonens tittel her</a:t>
            </a:r>
          </a:p>
        </p:txBody>
      </p:sp>
      <p:sp>
        <p:nvSpPr>
          <p:cNvPr id="15" name="Undertittel 2">
            <a:extLst>
              <a:ext uri="{FF2B5EF4-FFF2-40B4-BE49-F238E27FC236}">
                <a16:creationId xmlns:a16="http://schemas.microsoft.com/office/drawing/2014/main" id="{A5912735-E188-4745-A4B4-72744E275857}"/>
              </a:ext>
            </a:extLst>
          </p:cNvPr>
          <p:cNvSpPr>
            <a:spLocks noGrp="1"/>
          </p:cNvSpPr>
          <p:nvPr>
            <p:ph type="subTitle" idx="1" hasCustomPrompt="1"/>
          </p:nvPr>
        </p:nvSpPr>
        <p:spPr>
          <a:xfrm>
            <a:off x="1717072" y="4605688"/>
            <a:ext cx="7893878" cy="298480"/>
          </a:xfrm>
        </p:spPr>
        <p:txBody>
          <a:bodyPr wrap="square" t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Skriv inn undertittel eller ekstra informasjon.</a:t>
            </a:r>
          </a:p>
        </p:txBody>
      </p:sp>
      <p:sp>
        <p:nvSpPr>
          <p:cNvPr id="16" name="Plassholder for tekst 9">
            <a:extLst>
              <a:ext uri="{FF2B5EF4-FFF2-40B4-BE49-F238E27FC236}">
                <a16:creationId xmlns:a16="http://schemas.microsoft.com/office/drawing/2014/main" id="{18DB738B-DE04-4701-A031-DE320D12D075}"/>
              </a:ext>
            </a:extLst>
          </p:cNvPr>
          <p:cNvSpPr>
            <a:spLocks noGrp="1"/>
          </p:cNvSpPr>
          <p:nvPr>
            <p:ph type="body" sz="quarter" idx="10" hasCustomPrompt="1"/>
          </p:nvPr>
        </p:nvSpPr>
        <p:spPr>
          <a:xfrm>
            <a:off x="1717071" y="4936498"/>
            <a:ext cx="7893877" cy="298480"/>
          </a:xfrm>
        </p:spPr>
        <p:txBody>
          <a:bodyPr tIns="0" bIns="0" anchor="t" anchorCtr="0">
            <a:noAutofit/>
          </a:bodyPr>
          <a:lstStyle>
            <a:lvl1pPr>
              <a:spcBef>
                <a:spcPts val="500"/>
              </a:spcBef>
              <a:defRPr sz="2000" b="0" i="0" baseline="0">
                <a:solidFill>
                  <a:schemeClr val="bg1"/>
                </a:solidFill>
              </a:defRPr>
            </a:lvl1pPr>
          </a:lstStyle>
          <a:p>
            <a:pPr lvl="0"/>
            <a:r>
              <a:rPr lang="nb-NO" dirty="0"/>
              <a:t>Navn/info på foredragsholder</a:t>
            </a:r>
          </a:p>
        </p:txBody>
      </p:sp>
      <p:pic>
        <p:nvPicPr>
          <p:cNvPr id="17" name="Logo">
            <a:extLst>
              <a:ext uri="{FF2B5EF4-FFF2-40B4-BE49-F238E27FC236}">
                <a16:creationId xmlns:a16="http://schemas.microsoft.com/office/drawing/2014/main" id="{36061A13-CB43-46C9-B49F-F586D2CCAA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Tree>
    <p:extLst>
      <p:ext uri="{BB962C8B-B14F-4D97-AF65-F5344CB8AC3E}">
        <p14:creationId xmlns:p14="http://schemas.microsoft.com/office/powerpoint/2010/main" val="386279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300"/>
                                        <p:tgtEl>
                                          <p:spTgt spid="15">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3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build="p">
        <p:tmplLst>
          <p:tmpl lvl="1">
            <p:tnLst>
              <p:par>
                <p:cTn presetID="10" presetClass="entr" presetSubtype="0" fill="hold" nodeType="withEffect">
                  <p:stCondLst>
                    <p:cond delay="2000"/>
                  </p:stCondLst>
                  <p:childTnLst>
                    <p:set>
                      <p:cBhvr>
                        <p:cTn dur="1" fill="hold">
                          <p:stCondLst>
                            <p:cond delay="0"/>
                          </p:stCondLst>
                        </p:cTn>
                        <p:tgtEl>
                          <p:spTgt spid="15"/>
                        </p:tgtEl>
                        <p:attrNameLst>
                          <p:attrName>style.visibility</p:attrName>
                        </p:attrNameLst>
                      </p:cBhvr>
                      <p:to>
                        <p:strVal val="visible"/>
                      </p:to>
                    </p:set>
                    <p:animEffect transition="in" filter="fade">
                      <p:cBhvr>
                        <p:cTn dur="300"/>
                        <p:tgtEl>
                          <p:spTgt spid="15"/>
                        </p:tgtEl>
                      </p:cBhvr>
                    </p:animEffect>
                  </p:childTnLst>
                </p:cTn>
              </p:par>
            </p:tnLst>
          </p:tmpl>
        </p:tmplLst>
      </p:bldP>
      <p:bldP spid="16" grpId="0" build="p">
        <p:tmplLst>
          <p:tmpl lvl="1">
            <p:tnLst>
              <p:par>
                <p:cTn presetID="10" presetClass="entr" presetSubtype="0" fill="hold" nodeType="withEffect">
                  <p:stCondLst>
                    <p:cond delay="2000"/>
                  </p:stCondLst>
                  <p:childTnLst>
                    <p:set>
                      <p:cBhvr>
                        <p:cTn dur="1" fill="hold">
                          <p:stCondLst>
                            <p:cond delay="0"/>
                          </p:stCondLst>
                        </p:cTn>
                        <p:tgtEl>
                          <p:spTgt spid="16"/>
                        </p:tgtEl>
                        <p:attrNameLst>
                          <p:attrName>style.visibility</p:attrName>
                        </p:attrNameLst>
                      </p:cBhvr>
                      <p:to>
                        <p:strVal val="visible"/>
                      </p:to>
                    </p:set>
                    <p:animEffect transition="in" filter="fade">
                      <p:cBhvr>
                        <p:cTn dur="300"/>
                        <p:tgtEl>
                          <p:spTgt spid="16"/>
                        </p:tgtEl>
                      </p:cBhvr>
                    </p:animEffect>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3CF9C-175D-4643-906C-04EB7E40C3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71BE06-F61A-4909-8B1C-04F6CA7CC1BC}"/>
              </a:ext>
            </a:extLst>
          </p:cNvPr>
          <p:cNvSpPr>
            <a:spLocks noGrp="1"/>
          </p:cNvSpPr>
          <p:nvPr>
            <p:ph idx="1" hasCustomPrompt="1"/>
          </p:nvPr>
        </p:nvSpPr>
        <p:spPr/>
        <p:txBody>
          <a:bodyPr/>
          <a:lstStyle>
            <a:lvl1pPr>
              <a:defRPr/>
            </a:lvl1pPr>
          </a:lstStyle>
          <a:p>
            <a:pPr lvl="0"/>
            <a:r>
              <a:rPr lang="nb-NO" dirty="0"/>
              <a:t>Malen inneholder flere oppsett. Disse velges ved å trykke på pila under «Nytt lysbilde»-knappen på Hjem-fanen.</a:t>
            </a:r>
            <a:br>
              <a:rPr lang="nb-NO" dirty="0"/>
            </a:br>
            <a:r>
              <a:rPr lang="nb-NO" dirty="0"/>
              <a:t>For å bytte ut et eksisterende oppsett, </a:t>
            </a:r>
            <a:r>
              <a:rPr lang="nb-NO" dirty="0" err="1"/>
              <a:t>markér</a:t>
            </a:r>
            <a:r>
              <a:rPr lang="nb-NO" dirty="0"/>
              <a:t> det og trykk </a:t>
            </a:r>
            <a:r>
              <a:rPr lang="nb-NO" dirty="0" err="1"/>
              <a:t>på</a:t>
            </a:r>
            <a:r>
              <a:rPr lang="nb-NO" dirty="0"/>
              <a:t> «Oppsett»-knappen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dato 6">
            <a:extLst>
              <a:ext uri="{FF2B5EF4-FFF2-40B4-BE49-F238E27FC236}">
                <a16:creationId xmlns:a16="http://schemas.microsoft.com/office/drawing/2014/main" id="{90392D4A-21BA-4FDA-87A5-81603C11E6E4}"/>
              </a:ext>
            </a:extLst>
          </p:cNvPr>
          <p:cNvSpPr>
            <a:spLocks noGrp="1"/>
          </p:cNvSpPr>
          <p:nvPr>
            <p:ph type="dt" sz="half" idx="10"/>
          </p:nvPr>
        </p:nvSpPr>
        <p:spPr/>
        <p:txBody>
          <a:bodyPr/>
          <a:lstStyle/>
          <a:p>
            <a:fld id="{97BC358C-C252-4C5B-B711-DE908DAAAA0D}" type="datetime1">
              <a:rPr lang="nb-NO" smtClean="0"/>
              <a:t>22.10.2021</a:t>
            </a:fld>
            <a:endParaRPr lang="nb-NO" dirty="0"/>
          </a:p>
        </p:txBody>
      </p:sp>
      <p:sp>
        <p:nvSpPr>
          <p:cNvPr id="8" name="Plassholder for bunntekst 7">
            <a:extLst>
              <a:ext uri="{FF2B5EF4-FFF2-40B4-BE49-F238E27FC236}">
                <a16:creationId xmlns:a16="http://schemas.microsoft.com/office/drawing/2014/main" id="{FE25C5D9-05CC-49CC-BF30-57388B587155}"/>
              </a:ext>
            </a:extLst>
          </p:cNvPr>
          <p:cNvSpPr>
            <a:spLocks noGrp="1"/>
          </p:cNvSpPr>
          <p:nvPr>
            <p:ph type="ftr" sz="quarter" idx="11"/>
          </p:nvPr>
        </p:nvSpPr>
        <p:spPr/>
        <p:txBody>
          <a:bodyPr/>
          <a:lstStyle/>
          <a:p>
            <a:endParaRPr lang="nb-NO" dirty="0"/>
          </a:p>
        </p:txBody>
      </p:sp>
      <p:sp>
        <p:nvSpPr>
          <p:cNvPr id="9" name="Plassholder for lysbildenummer 8">
            <a:extLst>
              <a:ext uri="{FF2B5EF4-FFF2-40B4-BE49-F238E27FC236}">
                <a16:creationId xmlns:a16="http://schemas.microsoft.com/office/drawing/2014/main" id="{723D9D8A-199A-4DF3-94F8-6CA1E2B66C8B}"/>
              </a:ext>
            </a:extLst>
          </p:cNvPr>
          <p:cNvSpPr>
            <a:spLocks noGrp="1"/>
          </p:cNvSpPr>
          <p:nvPr>
            <p:ph type="sldNum" sz="quarter" idx="12"/>
          </p:nvPr>
        </p:nvSpPr>
        <p:spPr/>
        <p:txBody>
          <a:bodyPr/>
          <a:lstStyle/>
          <a:p>
            <a:fld id="{2441A1C6-D82D-48D6-A398-9D0CB7405E79}" type="slidenum">
              <a:rPr lang="nb-NO" smtClean="0"/>
              <a:pPr/>
              <a:t>‹#›</a:t>
            </a:fld>
            <a:r>
              <a:rPr lang="nb-NO" dirty="0"/>
              <a:t> </a:t>
            </a:r>
          </a:p>
        </p:txBody>
      </p:sp>
    </p:spTree>
    <p:extLst>
      <p:ext uri="{BB962C8B-B14F-4D97-AF65-F5344CB8AC3E}">
        <p14:creationId xmlns:p14="http://schemas.microsoft.com/office/powerpoint/2010/main" val="26660431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lstStyle>
            <a:lvl1pPr>
              <a:defRPr sz="2000"/>
            </a:lvl1pPr>
          </a:lstStyle>
          <a:p>
            <a:r>
              <a:rPr lang="nb-NO" dirty="0"/>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C25585E4-776F-475A-952A-9B7A7ED52DA4}" type="datetime1">
              <a:rPr lang="nb-NO" smtClean="0"/>
              <a:t>22.10.2021</a:t>
            </a:fld>
            <a:endParaRPr lang="nb-NO" dirty="0"/>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endParaRPr lang="nb-NO" dirty="0"/>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lstStyle>
            <a:lvl1pPr>
              <a:lnSpc>
                <a:spcPct val="97000"/>
              </a:lnSpc>
              <a:spcBef>
                <a:spcPts val="1500"/>
              </a:spcBef>
              <a:defRPr sz="3906"/>
            </a:lvl1pPr>
            <a:lvl2pPr marL="720000" indent="-360000">
              <a:spcBef>
                <a:spcPts val="1000"/>
              </a:spcBef>
              <a:defRPr sz="3906"/>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7888136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nhold og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6251574" y="1645920"/>
            <a:ext cx="5939663" cy="396385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6251574" y="5258746"/>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4" name="Plassholder for innhold 13">
            <a:extLst>
              <a:ext uri="{FF2B5EF4-FFF2-40B4-BE49-F238E27FC236}">
                <a16:creationId xmlns:a16="http://schemas.microsoft.com/office/drawing/2014/main" id="{91EEF5A2-A428-453C-A953-6B5A1363106B}"/>
              </a:ext>
            </a:extLst>
          </p:cNvPr>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2374467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nhold og stort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6A08A1D9-53D0-483D-B641-90DF51ACEFA6}"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4468814" y="822113"/>
            <a:ext cx="7722424" cy="5153582"/>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hasCustomPrompt="1"/>
          </p:nvPr>
        </p:nvSpPr>
        <p:spPr>
          <a:xfrm>
            <a:off x="838200" y="752777"/>
            <a:ext cx="3313113" cy="657359"/>
          </a:xfrm>
        </p:spPr>
        <p:txBody>
          <a:bodyPr/>
          <a:lstStyle>
            <a:lvl1pPr>
              <a:defRPr/>
            </a:lvl1pPr>
          </a:lstStyle>
          <a:p>
            <a:r>
              <a:rPr lang="nb-NO" dirty="0"/>
              <a:t>Overskrift</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4468814" y="5624670"/>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2" name="Plassholder for innhold 2">
            <a:extLst>
              <a:ext uri="{FF2B5EF4-FFF2-40B4-BE49-F238E27FC236}">
                <a16:creationId xmlns:a16="http://schemas.microsoft.com/office/drawing/2014/main" id="{BA8C044D-71D2-4BFC-A21E-F5BB2EBF88FD}"/>
              </a:ext>
            </a:extLst>
          </p:cNvPr>
          <p:cNvSpPr>
            <a:spLocks noGrp="1"/>
          </p:cNvSpPr>
          <p:nvPr>
            <p:ph idx="1" hasCustomPrompt="1"/>
          </p:nvPr>
        </p:nvSpPr>
        <p:spPr>
          <a:xfrm>
            <a:off x="838200" y="1697039"/>
            <a:ext cx="3313113"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Plassholder for innhold 2">
            <a:extLst>
              <a:ext uri="{FF2B5EF4-FFF2-40B4-BE49-F238E27FC236}">
                <a16:creationId xmlns:a16="http://schemas.microsoft.com/office/drawing/2014/main" id="{485A9C2F-7F3E-424B-8693-4F29B5B3ED78}"/>
              </a:ext>
            </a:extLst>
          </p:cNvPr>
          <p:cNvSpPr>
            <a:spLocks noGrp="1"/>
          </p:cNvSpPr>
          <p:nvPr>
            <p:ph idx="15" hasCustomPrompt="1"/>
          </p:nvPr>
        </p:nvSpPr>
        <p:spPr>
          <a:xfrm>
            <a:off x="838200" y="344328"/>
            <a:ext cx="5048249"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13355819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to venst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310298A4-D1DF-45C3-9A43-128814394681}"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381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hasCustomPrompt="1"/>
          </p:nvPr>
        </p:nvSpPr>
        <p:spPr>
          <a:xfrm>
            <a:off x="7997826" y="752777"/>
            <a:ext cx="3355974" cy="657359"/>
          </a:xfrm>
        </p:spPr>
        <p:txBody>
          <a:bodyPr/>
          <a:lstStyle>
            <a:lvl1pPr>
              <a:defRPr/>
            </a:lvl1pPr>
          </a:lstStyle>
          <a:p>
            <a:r>
              <a:rPr lang="nb-NO" dirty="0"/>
              <a:t>Overskrift</a:t>
            </a:r>
          </a:p>
        </p:txBody>
      </p:sp>
      <p:sp>
        <p:nvSpPr>
          <p:cNvPr id="8" name="Plassholder for innhold 7">
            <a:extLst>
              <a:ext uri="{FF2B5EF4-FFF2-40B4-BE49-F238E27FC236}">
                <a16:creationId xmlns:a16="http://schemas.microsoft.com/office/drawing/2014/main" id="{0FB20E36-07F2-44E4-AC41-4B03A31F6310}"/>
              </a:ext>
            </a:extLst>
          </p:cNvPr>
          <p:cNvSpPr>
            <a:spLocks noGrp="1"/>
          </p:cNvSpPr>
          <p:nvPr>
            <p:ph sz="quarter" idx="14"/>
          </p:nvPr>
        </p:nvSpPr>
        <p:spPr>
          <a:xfrm>
            <a:off x="7992654" y="1697038"/>
            <a:ext cx="3355973" cy="427196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8229FC19-BD62-445E-915F-F020ED8A05FA}"/>
              </a:ext>
            </a:extLst>
          </p:cNvPr>
          <p:cNvSpPr>
            <a:spLocks noGrp="1"/>
          </p:cNvSpPr>
          <p:nvPr>
            <p:ph idx="15" hasCustomPrompt="1"/>
          </p:nvPr>
        </p:nvSpPr>
        <p:spPr>
          <a:xfrm>
            <a:off x="7992654" y="344328"/>
            <a:ext cx="3355973"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a:t>
            </a:r>
          </a:p>
        </p:txBody>
      </p:sp>
    </p:spTree>
    <p:extLst>
      <p:ext uri="{BB962C8B-B14F-4D97-AF65-F5344CB8AC3E}">
        <p14:creationId xmlns:p14="http://schemas.microsoft.com/office/powerpoint/2010/main" val="1108724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0581982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dirty="0"/>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4389201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3CF9C-175D-4643-906C-04EB7E40C3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71BE06-F61A-4909-8B1C-04F6CA7CC1BC}"/>
              </a:ext>
            </a:extLst>
          </p:cNvPr>
          <p:cNvSpPr>
            <a:spLocks noGrp="1"/>
          </p:cNvSpPr>
          <p:nvPr>
            <p:ph idx="1" hasCustomPrompt="1"/>
          </p:nvPr>
        </p:nvSpPr>
        <p:spPr/>
        <p:txBody>
          <a:bodyPr numCol="2" spcCol="144000"/>
          <a:lstStyle>
            <a:lvl1pPr marL="360000" indent="-360000">
              <a:buFont typeface="+mj-lt"/>
              <a:buAutoNum type="arabicPeriod"/>
              <a:defRPr/>
            </a:lvl1pPr>
            <a:lvl2pPr marL="558000" indent="-180000">
              <a:defRPr/>
            </a:lvl2pPr>
            <a:lvl3pPr marL="738000" indent="-198000">
              <a:defRPr/>
            </a:lvl3pPr>
          </a:lstStyle>
          <a:p>
            <a:pPr lvl="0"/>
            <a:r>
              <a:rPr lang="nb-NO" dirty="0"/>
              <a:t>Klikk for å legge til et punkt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CB8D4B0B-C15F-41F5-A25E-5E49D9E873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1914784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617132A1-0470-4020-93CA-768A86DFDA9A}"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10" name="Plassholder for tekst 9">
            <a:extLst>
              <a:ext uri="{FF2B5EF4-FFF2-40B4-BE49-F238E27FC236}">
                <a16:creationId xmlns:a16="http://schemas.microsoft.com/office/drawing/2014/main" id="{0ABDFC07-BA94-49C5-AF1E-B4F544105F93}"/>
              </a:ext>
            </a:extLst>
          </p:cNvPr>
          <p:cNvSpPr>
            <a:spLocks noGrp="1"/>
          </p:cNvSpPr>
          <p:nvPr>
            <p:ph type="body" sz="quarter" idx="13" hasCustomPrompt="1"/>
          </p:nvPr>
        </p:nvSpPr>
        <p:spPr>
          <a:xfrm>
            <a:off x="3657136" y="1992879"/>
            <a:ext cx="7162799" cy="2872242"/>
          </a:xfrm>
        </p:spPr>
        <p:txBody>
          <a:bodyPr anchor="ctr" anchorCtr="0"/>
          <a:lstStyle>
            <a:lvl1pPr>
              <a:lnSpc>
                <a:spcPct val="98000"/>
              </a:lnSpc>
              <a:spcBef>
                <a:spcPts val="1500"/>
              </a:spcBef>
              <a:defRPr sz="3906">
                <a:solidFill>
                  <a:schemeClr val="accent1"/>
                </a:solidFill>
              </a:defRPr>
            </a:lvl1pPr>
            <a:lvl2pPr marL="0" indent="0">
              <a:spcBef>
                <a:spcPts val="5700"/>
              </a:spcBef>
              <a:buNone/>
              <a:defRPr sz="2000" b="1">
                <a:solidFill>
                  <a:schemeClr val="tx1"/>
                </a:solidFill>
              </a:defRPr>
            </a:lvl2pPr>
          </a:lstStyle>
          <a:p>
            <a:pPr lvl="0"/>
            <a:r>
              <a:rPr lang="nb-NO" dirty="0"/>
              <a:t>Skriv inn sitat. For avsender-stil, bruk </a:t>
            </a:r>
            <a:r>
              <a:rPr lang="nb-NO" dirty="0" err="1"/>
              <a:t>innrykksnivå</a:t>
            </a:r>
            <a:r>
              <a:rPr lang="nb-NO" dirty="0"/>
              <a:t> 2 på nytt avsnitt. </a:t>
            </a:r>
          </a:p>
          <a:p>
            <a:pPr lvl="1"/>
            <a:r>
              <a:rPr lang="nb-NO" dirty="0"/>
              <a:t>Andre nivå</a:t>
            </a:r>
          </a:p>
        </p:txBody>
      </p:sp>
      <p:sp>
        <p:nvSpPr>
          <p:cNvPr id="7" name="Plassholder for bilde 9">
            <a:extLst>
              <a:ext uri="{FF2B5EF4-FFF2-40B4-BE49-F238E27FC236}">
                <a16:creationId xmlns:a16="http://schemas.microsoft.com/office/drawing/2014/main" id="{9969E233-1BE2-4312-BF98-594B465F97BD}"/>
              </a:ext>
            </a:extLst>
          </p:cNvPr>
          <p:cNvSpPr>
            <a:spLocks noGrp="1"/>
          </p:cNvSpPr>
          <p:nvPr>
            <p:ph type="pic" sz="quarter" idx="14" hasCustomPrompt="1"/>
          </p:nvPr>
        </p:nvSpPr>
        <p:spPr>
          <a:xfrm>
            <a:off x="889000" y="2042567"/>
            <a:ext cx="2160000" cy="2160000"/>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Tree>
    <p:extLst>
      <p:ext uri="{BB962C8B-B14F-4D97-AF65-F5344CB8AC3E}">
        <p14:creationId xmlns:p14="http://schemas.microsoft.com/office/powerpoint/2010/main" val="8802290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391633B5-E57E-4D3E-9AE8-BBE0CF94BE21}"/>
              </a:ext>
            </a:extLst>
          </p:cNvPr>
          <p:cNvSpPr/>
          <p:nvPr userDrawn="1"/>
        </p:nvSpPr>
        <p:spPr>
          <a:xfrm>
            <a:off x="0" y="0"/>
            <a:ext cx="12192000" cy="596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829343" y="1924551"/>
            <a:ext cx="8109870" cy="1550040"/>
          </a:xfrm>
        </p:spPr>
        <p:txBody>
          <a:bodyPr anchor="b"/>
          <a:lstStyle>
            <a:lvl1pPr>
              <a:lnSpc>
                <a:spcPct val="97000"/>
              </a:lnSpc>
              <a:defRPr sz="4883" baseline="0">
                <a:solidFill>
                  <a:schemeClr val="bg1"/>
                </a:solidFill>
              </a:defRPr>
            </a:lvl1pPr>
          </a:lstStyle>
          <a:p>
            <a:r>
              <a:rPr lang="nb-NO" dirty="0"/>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829343" y="3614393"/>
            <a:ext cx="8109870" cy="399029"/>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6E1799DF-4D3F-4C49-8EF9-DB6959A99FC8}"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3619612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loverskrift med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7146924" y="1195697"/>
            <a:ext cx="4162413" cy="2278894"/>
          </a:xfrm>
        </p:spPr>
        <p:txBody>
          <a:bodyPr anchor="b"/>
          <a:lstStyle>
            <a:lvl1pPr>
              <a:lnSpc>
                <a:spcPct val="97000"/>
              </a:lnSpc>
              <a:defRPr sz="4883" baseline="0">
                <a:solidFill>
                  <a:schemeClr val="accent1"/>
                </a:solidFill>
              </a:defRPr>
            </a:lvl1pPr>
          </a:lstStyle>
          <a:p>
            <a:r>
              <a:rPr lang="nb-NO" dirty="0"/>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7146923" y="3614393"/>
            <a:ext cx="4162413" cy="710900"/>
          </a:xfrm>
        </p:spPr>
        <p:txBody>
          <a:bodyPr wrap="square">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F988E70C-5ACB-4233-88D2-D844A901DEBA}"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10" name="Plassholder for bilde 9">
            <a:extLst>
              <a:ext uri="{FF2B5EF4-FFF2-40B4-BE49-F238E27FC236}">
                <a16:creationId xmlns:a16="http://schemas.microsoft.com/office/drawing/2014/main" id="{8DB06243-8432-4AD3-8470-D428A6552185}"/>
              </a:ext>
            </a:extLst>
          </p:cNvPr>
          <p:cNvSpPr>
            <a:spLocks noGrp="1"/>
          </p:cNvSpPr>
          <p:nvPr>
            <p:ph type="pic" sz="quarter" idx="13" hasCustomPrompt="1"/>
          </p:nvPr>
        </p:nvSpPr>
        <p:spPr>
          <a:xfrm>
            <a:off x="0" y="1166668"/>
            <a:ext cx="6832600" cy="4559755"/>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Tree>
    <p:extLst>
      <p:ext uri="{BB962C8B-B14F-4D97-AF65-F5344CB8AC3E}">
        <p14:creationId xmlns:p14="http://schemas.microsoft.com/office/powerpoint/2010/main" val="1591186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ilde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10C79023-0007-45DE-8B08-DD3ECCD800F2}"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489857" y="506191"/>
            <a:ext cx="8133443" cy="5395583"/>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8920163" y="818443"/>
            <a:ext cx="2363787" cy="331116"/>
          </a:xfrm>
        </p:spPr>
        <p:txBody>
          <a:bodyPr anchor="t" anchorCtr="0">
            <a:spAutoFit/>
          </a:bodyPr>
          <a:lstStyle>
            <a:lvl1pPr>
              <a:defRPr sz="1600"/>
            </a:lvl1pPr>
            <a:lvl2pPr marL="0" indent="0">
              <a:buNone/>
              <a:defRPr/>
            </a:lvl2pPr>
          </a:lstStyle>
          <a:p>
            <a:pPr lvl="0"/>
            <a:r>
              <a:rPr lang="nb-NO" dirty="0"/>
              <a:t>Skriv inn bildetekst.</a:t>
            </a:r>
          </a:p>
        </p:txBody>
      </p:sp>
    </p:spTree>
    <p:extLst>
      <p:ext uri="{BB962C8B-B14F-4D97-AF65-F5344CB8AC3E}">
        <p14:creationId xmlns:p14="http://schemas.microsoft.com/office/powerpoint/2010/main" val="1938846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o bilder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A5C30A88-B884-4B65-951E-9EC5DCF49690}"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889000" y="1780356"/>
            <a:ext cx="5048250" cy="334892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2" name="Plassholder for bilde 9">
            <a:extLst>
              <a:ext uri="{FF2B5EF4-FFF2-40B4-BE49-F238E27FC236}">
                <a16:creationId xmlns:a16="http://schemas.microsoft.com/office/drawing/2014/main" id="{C4CFE80F-3F02-471E-A4B2-A682222E46F6}"/>
              </a:ext>
            </a:extLst>
          </p:cNvPr>
          <p:cNvSpPr>
            <a:spLocks noGrp="1"/>
          </p:cNvSpPr>
          <p:nvPr>
            <p:ph type="pic" sz="quarter" idx="15" hasCustomPrompt="1"/>
          </p:nvPr>
        </p:nvSpPr>
        <p:spPr>
          <a:xfrm>
            <a:off x="6254752" y="1780356"/>
            <a:ext cx="5048250" cy="334892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2" name="Tittel 1">
            <a:extLst>
              <a:ext uri="{FF2B5EF4-FFF2-40B4-BE49-F238E27FC236}">
                <a16:creationId xmlns:a16="http://schemas.microsoft.com/office/drawing/2014/main" id="{719C9C08-77E7-415F-85A8-1C46E0A8CE34}"/>
              </a:ext>
            </a:extLst>
          </p:cNvPr>
          <p:cNvSpPr>
            <a:spLocks noGrp="1"/>
          </p:cNvSpPr>
          <p:nvPr>
            <p:ph type="title"/>
          </p:nvPr>
        </p:nvSpPr>
        <p:spPr/>
        <p:txBody>
          <a:bodyPr/>
          <a:lstStyle/>
          <a:p>
            <a:r>
              <a:rPr lang="nb-NO"/>
              <a:t>Klikk for å redigere tittelstil</a:t>
            </a:r>
          </a:p>
        </p:txBody>
      </p:sp>
      <p:sp>
        <p:nvSpPr>
          <p:cNvPr id="14" name="Plassholder for tekst 14">
            <a:extLst>
              <a:ext uri="{FF2B5EF4-FFF2-40B4-BE49-F238E27FC236}">
                <a16:creationId xmlns:a16="http://schemas.microsoft.com/office/drawing/2014/main" id="{ECDE16D5-8B8E-4B8B-9148-4ACD69226246}"/>
              </a:ext>
            </a:extLst>
          </p:cNvPr>
          <p:cNvSpPr>
            <a:spLocks noGrp="1"/>
          </p:cNvSpPr>
          <p:nvPr>
            <p:ph type="body" sz="quarter" idx="14" hasCustomPrompt="1"/>
          </p:nvPr>
        </p:nvSpPr>
        <p:spPr>
          <a:xfrm>
            <a:off x="889000" y="4730547"/>
            <a:ext cx="2965656" cy="398730"/>
          </a:xfrm>
          <a:solidFill>
            <a:schemeClr val="bg1"/>
          </a:solidFill>
        </p:spPr>
        <p:txBody>
          <a:bodyPr wrap="none" lIns="108000" tIns="82800" rIns="108000" bIns="75600" anchor="t" anchorCtr="0">
            <a:spAutoFit/>
          </a:bodyPr>
          <a:lstStyle>
            <a:lvl1pPr>
              <a:spcBef>
                <a:spcPts val="0"/>
              </a:spcBef>
              <a:defRPr sz="1600" baseline="0"/>
            </a:lvl1pPr>
          </a:lstStyle>
          <a:p>
            <a:pPr lvl="0"/>
            <a:r>
              <a:rPr lang="nb-NO" dirty="0"/>
              <a:t>Klikk for å skrive inn bildetekst</a:t>
            </a:r>
          </a:p>
        </p:txBody>
      </p:sp>
      <p:sp>
        <p:nvSpPr>
          <p:cNvPr id="15" name="Plassholder for tekst 14">
            <a:extLst>
              <a:ext uri="{FF2B5EF4-FFF2-40B4-BE49-F238E27FC236}">
                <a16:creationId xmlns:a16="http://schemas.microsoft.com/office/drawing/2014/main" id="{3C44D3B5-A938-4FCB-B9DF-1DC79FB3E8B7}"/>
              </a:ext>
            </a:extLst>
          </p:cNvPr>
          <p:cNvSpPr>
            <a:spLocks noGrp="1"/>
          </p:cNvSpPr>
          <p:nvPr>
            <p:ph type="body" sz="quarter" idx="16" hasCustomPrompt="1"/>
          </p:nvPr>
        </p:nvSpPr>
        <p:spPr>
          <a:xfrm>
            <a:off x="6254752" y="4730547"/>
            <a:ext cx="2965656" cy="398730"/>
          </a:xfrm>
          <a:solidFill>
            <a:schemeClr val="bg1"/>
          </a:solidFill>
        </p:spPr>
        <p:txBody>
          <a:bodyPr wrap="none" lIns="108000" tIns="82800" rIns="108000" bIns="75600" anchor="t" anchorCtr="0">
            <a:spAutoFit/>
          </a:bodyPr>
          <a:lstStyle>
            <a:lvl1pPr>
              <a:spcBef>
                <a:spcPts val="0"/>
              </a:spcBef>
              <a:defRPr sz="1600" baseline="0"/>
            </a:lvl1pPr>
          </a:lstStyle>
          <a:p>
            <a:pPr lvl="0"/>
            <a:r>
              <a:rPr lang="nb-NO" dirty="0"/>
              <a:t>Klikk for å skrive inn bildetekst</a:t>
            </a:r>
          </a:p>
        </p:txBody>
      </p:sp>
    </p:spTree>
    <p:extLst>
      <p:ext uri="{BB962C8B-B14F-4D97-AF65-F5344CB8AC3E}">
        <p14:creationId xmlns:p14="http://schemas.microsoft.com/office/powerpoint/2010/main" val="28588240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re bilder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37A4B0DB-96AA-460F-9063-700FC6E2C44E}"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892173" y="1791752"/>
            <a:ext cx="3262313" cy="2164162"/>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4497600" y="4151758"/>
            <a:ext cx="3196800" cy="328167"/>
          </a:xfrm>
        </p:spPr>
        <p:txBody>
          <a:bodyPr wrap="square" anchor="t" anchorCtr="0">
            <a:spAutoFit/>
          </a:bodyPr>
          <a:lstStyle>
            <a:lvl1pPr>
              <a:defRPr sz="1600"/>
            </a:lvl1pPr>
            <a:lvl2pPr marL="0" indent="0">
              <a:buNone/>
              <a:defRPr/>
            </a:lvl2pPr>
          </a:lstStyle>
          <a:p>
            <a:pPr lvl="0"/>
            <a:r>
              <a:rPr lang="nb-NO" dirty="0"/>
              <a:t>Skriv inn bildetekst. </a:t>
            </a:r>
          </a:p>
        </p:txBody>
      </p:sp>
      <p:sp>
        <p:nvSpPr>
          <p:cNvPr id="12" name="Plassholder for bilde 9">
            <a:extLst>
              <a:ext uri="{FF2B5EF4-FFF2-40B4-BE49-F238E27FC236}">
                <a16:creationId xmlns:a16="http://schemas.microsoft.com/office/drawing/2014/main" id="{C4CFE80F-3F02-471E-A4B2-A682222E46F6}"/>
              </a:ext>
            </a:extLst>
          </p:cNvPr>
          <p:cNvSpPr>
            <a:spLocks noGrp="1"/>
          </p:cNvSpPr>
          <p:nvPr>
            <p:ph type="pic" sz="quarter" idx="15" hasCustomPrompt="1"/>
          </p:nvPr>
        </p:nvSpPr>
        <p:spPr>
          <a:xfrm>
            <a:off x="4468812" y="1797018"/>
            <a:ext cx="3254375" cy="2158896"/>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a:t>Juster utsnitt på Bildeformat-fanen &gt; Beskjær.</a:t>
            </a:r>
          </a:p>
        </p:txBody>
      </p:sp>
      <p:sp>
        <p:nvSpPr>
          <p:cNvPr id="13" name="Plassholder for tekst 10">
            <a:extLst>
              <a:ext uri="{FF2B5EF4-FFF2-40B4-BE49-F238E27FC236}">
                <a16:creationId xmlns:a16="http://schemas.microsoft.com/office/drawing/2014/main" id="{13F93F1D-CC76-4025-A5A1-36D0BB9905BF}"/>
              </a:ext>
            </a:extLst>
          </p:cNvPr>
          <p:cNvSpPr>
            <a:spLocks noGrp="1"/>
          </p:cNvSpPr>
          <p:nvPr>
            <p:ph type="body" sz="quarter" idx="16" hasCustomPrompt="1"/>
          </p:nvPr>
        </p:nvSpPr>
        <p:spPr>
          <a:xfrm>
            <a:off x="921545" y="4119454"/>
            <a:ext cx="3197222" cy="328167"/>
          </a:xfrm>
        </p:spPr>
        <p:txBody>
          <a:bodyPr wrap="square" anchor="t" anchorCtr="0">
            <a:spAutoFit/>
          </a:bodyPr>
          <a:lstStyle>
            <a:lvl1pPr>
              <a:defRPr sz="1600"/>
            </a:lvl1pPr>
            <a:lvl2pPr marL="0" indent="0">
              <a:buNone/>
              <a:defRPr/>
            </a:lvl2pPr>
          </a:lstStyle>
          <a:p>
            <a:pPr lvl="0"/>
            <a:r>
              <a:rPr lang="nb-NO" dirty="0"/>
              <a:t>Skriv inn bildetekst. </a:t>
            </a:r>
          </a:p>
        </p:txBody>
      </p:sp>
      <p:sp>
        <p:nvSpPr>
          <p:cNvPr id="14" name="Plassholder for bilde 9">
            <a:extLst>
              <a:ext uri="{FF2B5EF4-FFF2-40B4-BE49-F238E27FC236}">
                <a16:creationId xmlns:a16="http://schemas.microsoft.com/office/drawing/2014/main" id="{6B8CBBDB-B416-4C81-8D18-6CD497B99A93}"/>
              </a:ext>
            </a:extLst>
          </p:cNvPr>
          <p:cNvSpPr>
            <a:spLocks noGrp="1"/>
          </p:cNvSpPr>
          <p:nvPr>
            <p:ph type="pic" sz="quarter" idx="17" hasCustomPrompt="1"/>
          </p:nvPr>
        </p:nvSpPr>
        <p:spPr>
          <a:xfrm>
            <a:off x="8037513" y="1790700"/>
            <a:ext cx="3263900" cy="2165214"/>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a:t>Juster utsnitt på Bildeformat-fanen &gt; Beskjær.</a:t>
            </a:r>
          </a:p>
        </p:txBody>
      </p:sp>
      <p:sp>
        <p:nvSpPr>
          <p:cNvPr id="22" name="Plassholder for tekst 10">
            <a:extLst>
              <a:ext uri="{FF2B5EF4-FFF2-40B4-BE49-F238E27FC236}">
                <a16:creationId xmlns:a16="http://schemas.microsoft.com/office/drawing/2014/main" id="{7837FCBA-2598-4865-BA19-9809BC3EFE1F}"/>
              </a:ext>
            </a:extLst>
          </p:cNvPr>
          <p:cNvSpPr>
            <a:spLocks noGrp="1"/>
          </p:cNvSpPr>
          <p:nvPr>
            <p:ph type="body" sz="quarter" idx="18" hasCustomPrompt="1"/>
          </p:nvPr>
        </p:nvSpPr>
        <p:spPr>
          <a:xfrm>
            <a:off x="8073655" y="4151758"/>
            <a:ext cx="3196800" cy="328167"/>
          </a:xfrm>
        </p:spPr>
        <p:txBody>
          <a:bodyPr wrap="square" anchor="t" anchorCtr="0">
            <a:spAutoFit/>
          </a:bodyPr>
          <a:lstStyle>
            <a:lvl1pPr>
              <a:defRPr sz="1600"/>
            </a:lvl1pPr>
            <a:lvl2pPr marL="0" indent="0">
              <a:buNone/>
              <a:defRPr/>
            </a:lvl2pPr>
          </a:lstStyle>
          <a:p>
            <a:pPr lvl="0"/>
            <a:r>
              <a:rPr lang="nb-NO" dirty="0"/>
              <a:t>Skriv inn bildetekst. </a:t>
            </a:r>
          </a:p>
        </p:txBody>
      </p:sp>
      <p:sp>
        <p:nvSpPr>
          <p:cNvPr id="8" name="Tittel 7">
            <a:extLst>
              <a:ext uri="{FF2B5EF4-FFF2-40B4-BE49-F238E27FC236}">
                <a16:creationId xmlns:a16="http://schemas.microsoft.com/office/drawing/2014/main" id="{9CDB5337-BBF6-449D-844D-A9C360F00A8E}"/>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7522975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ire bilder">
    <p:spTree>
      <p:nvGrpSpPr>
        <p:cNvPr id="1" name=""/>
        <p:cNvGrpSpPr/>
        <p:nvPr/>
      </p:nvGrpSpPr>
      <p:grpSpPr>
        <a:xfrm>
          <a:off x="0" y="0"/>
          <a:ext cx="0" cy="0"/>
          <a:chOff x="0" y="0"/>
          <a:chExt cx="0" cy="0"/>
        </a:xfrm>
      </p:grpSpPr>
      <p:sp>
        <p:nvSpPr>
          <p:cNvPr id="9" name="Farget bakgrunn">
            <a:extLst>
              <a:ext uri="{FF2B5EF4-FFF2-40B4-BE49-F238E27FC236}">
                <a16:creationId xmlns:a16="http://schemas.microsoft.com/office/drawing/2014/main" id="{33DB1795-10C8-4A53-A68E-228C30A3F7DF}"/>
              </a:ext>
            </a:extLst>
          </p:cNvPr>
          <p:cNvSpPr/>
          <p:nvPr userDrawn="1"/>
        </p:nvSpPr>
        <p:spPr>
          <a:xfrm>
            <a:off x="0" y="0"/>
            <a:ext cx="377014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E73CF9C-175D-4643-906C-04EB7E40C3FA}"/>
              </a:ext>
            </a:extLst>
          </p:cNvPr>
          <p:cNvSpPr>
            <a:spLocks noGrp="1"/>
          </p:cNvSpPr>
          <p:nvPr>
            <p:ph type="title" hasCustomPrompt="1"/>
          </p:nvPr>
        </p:nvSpPr>
        <p:spPr>
          <a:xfrm>
            <a:off x="838200" y="752777"/>
            <a:ext cx="2727325" cy="657359"/>
          </a:xfrm>
        </p:spPr>
        <p:txBody>
          <a:bodyPr/>
          <a:lstStyle>
            <a:lvl1pPr>
              <a:defRPr>
                <a:solidFill>
                  <a:schemeClr val="bg1"/>
                </a:solidFill>
              </a:defRPr>
            </a:lvl1pPr>
          </a:lstStyle>
          <a:p>
            <a:r>
              <a:rPr lang="nb-NO" dirty="0"/>
              <a:t>Overskrift </a:t>
            </a:r>
          </a:p>
        </p:txBody>
      </p:sp>
      <p:sp>
        <p:nvSpPr>
          <p:cNvPr id="7" name="Plassholder for dato 6">
            <a:extLst>
              <a:ext uri="{FF2B5EF4-FFF2-40B4-BE49-F238E27FC236}">
                <a16:creationId xmlns:a16="http://schemas.microsoft.com/office/drawing/2014/main" id="{5817276B-DBAB-48A2-90CA-E0E6537C6EF5}"/>
              </a:ext>
            </a:extLst>
          </p:cNvPr>
          <p:cNvSpPr>
            <a:spLocks noGrp="1"/>
          </p:cNvSpPr>
          <p:nvPr>
            <p:ph type="dt" sz="half" idx="10"/>
          </p:nvPr>
        </p:nvSpPr>
        <p:spPr/>
        <p:txBody>
          <a:bodyPr/>
          <a:lstStyle/>
          <a:p>
            <a:fld id="{344C23E4-0653-435B-B281-2BA40BF1319D}" type="datetime1">
              <a:rPr lang="nb-NO" smtClean="0"/>
              <a:t>22.10.2021</a:t>
            </a:fld>
            <a:endParaRPr lang="nb-NO" dirty="0"/>
          </a:p>
        </p:txBody>
      </p:sp>
      <p:sp>
        <p:nvSpPr>
          <p:cNvPr id="8" name="Plassholder for bunntekst 7">
            <a:extLst>
              <a:ext uri="{FF2B5EF4-FFF2-40B4-BE49-F238E27FC236}">
                <a16:creationId xmlns:a16="http://schemas.microsoft.com/office/drawing/2014/main" id="{C93851C0-2B2A-4F98-BF3B-4FB2864CFDB1}"/>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E5F4F093-1937-43B5-8A2C-9235C00DD690}"/>
              </a:ext>
            </a:extLst>
          </p:cNvPr>
          <p:cNvSpPr>
            <a:spLocks noGrp="1"/>
          </p:cNvSpPr>
          <p:nvPr>
            <p:ph type="sldNum" sz="quarter" idx="12"/>
          </p:nvPr>
        </p:nvSpPr>
        <p:spPr/>
        <p:txBody>
          <a:bodyPr/>
          <a:lstStyle/>
          <a:p>
            <a:fld id="{2441A1C6-D82D-48D6-A398-9D0CB7405E79}" type="slidenum">
              <a:rPr lang="nb-NO" smtClean="0"/>
              <a:pPr/>
              <a:t>‹#›</a:t>
            </a:fld>
            <a:r>
              <a:rPr lang="nb-NO"/>
              <a:t> </a:t>
            </a:r>
            <a:endParaRPr lang="nb-NO" dirty="0"/>
          </a:p>
        </p:txBody>
      </p:sp>
      <p:sp>
        <p:nvSpPr>
          <p:cNvPr id="13" name="Plassholder for bilde 9">
            <a:extLst>
              <a:ext uri="{FF2B5EF4-FFF2-40B4-BE49-F238E27FC236}">
                <a16:creationId xmlns:a16="http://schemas.microsoft.com/office/drawing/2014/main" id="{F8DC02D5-21A2-4236-B79B-002F1051486D}"/>
              </a:ext>
            </a:extLst>
          </p:cNvPr>
          <p:cNvSpPr>
            <a:spLocks noGrp="1"/>
          </p:cNvSpPr>
          <p:nvPr>
            <p:ph type="pic" sz="quarter" idx="13" hasCustomPrompt="1"/>
          </p:nvPr>
        </p:nvSpPr>
        <p:spPr>
          <a:xfrm>
            <a:off x="4371010"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5" name="Plassholder for tekst 14">
            <a:extLst>
              <a:ext uri="{FF2B5EF4-FFF2-40B4-BE49-F238E27FC236}">
                <a16:creationId xmlns:a16="http://schemas.microsoft.com/office/drawing/2014/main" id="{73B8C323-186C-403E-A347-D77782B942D7}"/>
              </a:ext>
            </a:extLst>
          </p:cNvPr>
          <p:cNvSpPr>
            <a:spLocks noGrp="1"/>
          </p:cNvSpPr>
          <p:nvPr>
            <p:ph type="body" sz="quarter" idx="14" hasCustomPrompt="1"/>
          </p:nvPr>
        </p:nvSpPr>
        <p:spPr>
          <a:xfrm>
            <a:off x="4371010"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7" name="Plassholder for bilde 9">
            <a:extLst>
              <a:ext uri="{FF2B5EF4-FFF2-40B4-BE49-F238E27FC236}">
                <a16:creationId xmlns:a16="http://schemas.microsoft.com/office/drawing/2014/main" id="{8F87ED36-BF2B-4799-8445-921448DA68EA}"/>
              </a:ext>
            </a:extLst>
          </p:cNvPr>
          <p:cNvSpPr>
            <a:spLocks noGrp="1"/>
          </p:cNvSpPr>
          <p:nvPr>
            <p:ph type="pic" sz="quarter" idx="15" hasCustomPrompt="1"/>
          </p:nvPr>
        </p:nvSpPr>
        <p:spPr>
          <a:xfrm>
            <a:off x="8190535"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8" name="Plassholder for tekst 14">
            <a:extLst>
              <a:ext uri="{FF2B5EF4-FFF2-40B4-BE49-F238E27FC236}">
                <a16:creationId xmlns:a16="http://schemas.microsoft.com/office/drawing/2014/main" id="{9BD5D255-015F-4599-B111-1289F635B724}"/>
              </a:ext>
            </a:extLst>
          </p:cNvPr>
          <p:cNvSpPr>
            <a:spLocks noGrp="1"/>
          </p:cNvSpPr>
          <p:nvPr>
            <p:ph type="body" sz="quarter" idx="16" hasCustomPrompt="1"/>
          </p:nvPr>
        </p:nvSpPr>
        <p:spPr>
          <a:xfrm>
            <a:off x="8190535"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9" name="Plassholder for bilde 9">
            <a:extLst>
              <a:ext uri="{FF2B5EF4-FFF2-40B4-BE49-F238E27FC236}">
                <a16:creationId xmlns:a16="http://schemas.microsoft.com/office/drawing/2014/main" id="{3898C86B-8B68-4C43-9D5A-E53E6EE602E5}"/>
              </a:ext>
            </a:extLst>
          </p:cNvPr>
          <p:cNvSpPr>
            <a:spLocks noGrp="1"/>
          </p:cNvSpPr>
          <p:nvPr>
            <p:ph type="pic" sz="quarter" idx="17" hasCustomPrompt="1"/>
          </p:nvPr>
        </p:nvSpPr>
        <p:spPr>
          <a:xfrm>
            <a:off x="4371010"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20" name="Plassholder for tekst 14">
            <a:extLst>
              <a:ext uri="{FF2B5EF4-FFF2-40B4-BE49-F238E27FC236}">
                <a16:creationId xmlns:a16="http://schemas.microsoft.com/office/drawing/2014/main" id="{FEEC490F-F208-4FFC-9AA3-AA1CA8369897}"/>
              </a:ext>
            </a:extLst>
          </p:cNvPr>
          <p:cNvSpPr>
            <a:spLocks noGrp="1"/>
          </p:cNvSpPr>
          <p:nvPr>
            <p:ph type="body" sz="quarter" idx="18" hasCustomPrompt="1"/>
          </p:nvPr>
        </p:nvSpPr>
        <p:spPr>
          <a:xfrm>
            <a:off x="4371010"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21" name="Plassholder for bilde 9">
            <a:extLst>
              <a:ext uri="{FF2B5EF4-FFF2-40B4-BE49-F238E27FC236}">
                <a16:creationId xmlns:a16="http://schemas.microsoft.com/office/drawing/2014/main" id="{CC4B2C25-D9E8-42DE-8877-DAA83FB40261}"/>
              </a:ext>
            </a:extLst>
          </p:cNvPr>
          <p:cNvSpPr>
            <a:spLocks noGrp="1"/>
          </p:cNvSpPr>
          <p:nvPr>
            <p:ph type="pic" sz="quarter" idx="19" hasCustomPrompt="1"/>
          </p:nvPr>
        </p:nvSpPr>
        <p:spPr>
          <a:xfrm>
            <a:off x="8190535"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22" name="Plassholder for tekst 14">
            <a:extLst>
              <a:ext uri="{FF2B5EF4-FFF2-40B4-BE49-F238E27FC236}">
                <a16:creationId xmlns:a16="http://schemas.microsoft.com/office/drawing/2014/main" id="{09FF7FB2-5B78-4112-B56D-D9409017DC41}"/>
              </a:ext>
            </a:extLst>
          </p:cNvPr>
          <p:cNvSpPr>
            <a:spLocks noGrp="1"/>
          </p:cNvSpPr>
          <p:nvPr>
            <p:ph type="body" sz="quarter" idx="20" hasCustomPrompt="1"/>
          </p:nvPr>
        </p:nvSpPr>
        <p:spPr>
          <a:xfrm>
            <a:off x="8190535"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pic>
        <p:nvPicPr>
          <p:cNvPr id="23" name="Logo">
            <a:extLst>
              <a:ext uri="{FF2B5EF4-FFF2-40B4-BE49-F238E27FC236}">
                <a16:creationId xmlns:a16="http://schemas.microsoft.com/office/drawing/2014/main" id="{F87D5A07-849C-4C55-BAAA-8801A2B395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82662" y="6243230"/>
            <a:ext cx="1539012" cy="245877"/>
          </a:xfrm>
          <a:prstGeom prst="rect">
            <a:avLst/>
          </a:prstGeom>
        </p:spPr>
      </p:pic>
    </p:spTree>
    <p:extLst>
      <p:ext uri="{BB962C8B-B14F-4D97-AF65-F5344CB8AC3E}">
        <p14:creationId xmlns:p14="http://schemas.microsoft.com/office/powerpoint/2010/main" val="20223033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0" y="0"/>
            <a:ext cx="12192000" cy="6858000"/>
          </a:xfrm>
          <a:pattFill prst="wdUpDiag">
            <a:fgClr>
              <a:schemeClr val="bg1">
                <a:lumMod val="75000"/>
              </a:schemeClr>
            </a:fgClr>
            <a:bgClr>
              <a:schemeClr val="bg1">
                <a:lumMod val="65000"/>
              </a:schemeClr>
            </a:bgClr>
          </a:pattFill>
        </p:spPr>
        <p:txBody>
          <a:bodyPr lIns="360000" rIns="360000" anchor="t" anchorCtr="1">
            <a:normAutofit/>
          </a:bodyPr>
          <a:lstStyle>
            <a:lvl1pPr>
              <a:defRPr sz="1600" baseline="0">
                <a:solidFill>
                  <a:schemeClr val="bg1"/>
                </a:solidFill>
                <a:highlight>
                  <a:srgbClr val="808080"/>
                </a:highlight>
              </a:defRPr>
            </a:lvl1pPr>
          </a:lstStyle>
          <a:p>
            <a:r>
              <a:rPr lang="nb-NO" dirty="0"/>
              <a:t>Dra </a:t>
            </a:r>
            <a:r>
              <a:rPr lang="nb-NO" dirty="0" err="1"/>
              <a:t>en</a:t>
            </a:r>
            <a:r>
              <a:rPr lang="nb-NO" dirty="0"/>
              <a:t> </a:t>
            </a:r>
            <a:r>
              <a:rPr lang="nb-NO" dirty="0" err="1"/>
              <a:t>bildefil</a:t>
            </a:r>
            <a:r>
              <a:rPr lang="nb-NO" dirty="0"/>
              <a:t> inn </a:t>
            </a:r>
            <a:r>
              <a:rPr lang="nb-NO" dirty="0" err="1"/>
              <a:t>i</a:t>
            </a:r>
            <a:r>
              <a:rPr lang="nb-NO" dirty="0"/>
              <a:t> </a:t>
            </a:r>
            <a:r>
              <a:rPr lang="nb-NO" dirty="0" err="1"/>
              <a:t>bilderammen</a:t>
            </a:r>
            <a:r>
              <a:rPr lang="nb-NO" dirty="0"/>
              <a:t> å </a:t>
            </a:r>
            <a:r>
              <a:rPr lang="nb-NO" dirty="0" err="1"/>
              <a:t>legge</a:t>
            </a:r>
            <a:r>
              <a:rPr lang="nb-NO" dirty="0"/>
              <a:t> </a:t>
            </a:r>
            <a:r>
              <a:rPr lang="nb-NO" dirty="0" err="1"/>
              <a:t>til</a:t>
            </a:r>
            <a:r>
              <a:rPr lang="nb-NO" dirty="0"/>
              <a:t>.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br>
              <a:rPr lang="nb-NO" dirty="0"/>
            </a:br>
            <a:r>
              <a:rPr lang="nb-NO" dirty="0"/>
              <a:t>Det </a:t>
            </a:r>
            <a:r>
              <a:rPr lang="nb-NO" dirty="0" err="1"/>
              <a:t>kan</a:t>
            </a:r>
            <a:r>
              <a:rPr lang="nb-NO" dirty="0"/>
              <a:t> </a:t>
            </a:r>
            <a:r>
              <a:rPr lang="nb-NO" dirty="0" err="1"/>
              <a:t>hende</a:t>
            </a:r>
            <a:r>
              <a:rPr lang="nb-NO" dirty="0"/>
              <a:t> du </a:t>
            </a:r>
            <a:r>
              <a:rPr lang="nb-NO" dirty="0" err="1"/>
              <a:t>må</a:t>
            </a:r>
            <a:r>
              <a:rPr lang="nb-NO" dirty="0"/>
              <a:t> </a:t>
            </a:r>
            <a:r>
              <a:rPr lang="nb-NO" dirty="0" err="1"/>
              <a:t>skjule</a:t>
            </a:r>
            <a:r>
              <a:rPr lang="nb-NO" dirty="0"/>
              <a:t> </a:t>
            </a:r>
            <a:r>
              <a:rPr lang="nb-NO" dirty="0" err="1"/>
              <a:t>tekstboksen</a:t>
            </a:r>
            <a:r>
              <a:rPr lang="nb-NO" dirty="0"/>
              <a:t> for å </a:t>
            </a:r>
            <a:r>
              <a:rPr lang="nb-NO" dirty="0" err="1"/>
              <a:t>kunne</a:t>
            </a:r>
            <a:r>
              <a:rPr lang="nb-NO" dirty="0"/>
              <a:t> </a:t>
            </a:r>
            <a:r>
              <a:rPr lang="nb-NO" dirty="0" err="1"/>
              <a:t>beskjære</a:t>
            </a:r>
            <a:r>
              <a:rPr lang="nb-NO" dirty="0"/>
              <a:t> </a:t>
            </a:r>
            <a:r>
              <a:rPr lang="nb-NO" dirty="0" err="1"/>
              <a:t>bildet</a:t>
            </a:r>
            <a:r>
              <a:rPr lang="nb-NO" dirty="0"/>
              <a:t>. </a:t>
            </a:r>
            <a:r>
              <a:rPr lang="nb-NO" dirty="0" err="1"/>
              <a:t>Slå</a:t>
            </a:r>
            <a:r>
              <a:rPr lang="nb-NO" dirty="0"/>
              <a:t> </a:t>
            </a:r>
            <a:r>
              <a:rPr lang="nb-NO" dirty="0" err="1"/>
              <a:t>på</a:t>
            </a:r>
            <a:r>
              <a:rPr lang="nb-NO" dirty="0"/>
              <a:t> </a:t>
            </a:r>
            <a:r>
              <a:rPr lang="nb-NO" dirty="0" err="1"/>
              <a:t>valgruta</a:t>
            </a:r>
            <a:r>
              <a:rPr lang="nb-NO" dirty="0"/>
              <a:t> </a:t>
            </a:r>
            <a:r>
              <a:rPr lang="nb-NO" dirty="0" err="1"/>
              <a:t>på</a:t>
            </a:r>
            <a:r>
              <a:rPr lang="nb-NO" dirty="0"/>
              <a:t> </a:t>
            </a:r>
            <a:r>
              <a:rPr lang="nb-NO" dirty="0" err="1"/>
              <a:t>Hjem-fanen</a:t>
            </a:r>
            <a:r>
              <a:rPr lang="nb-NO" dirty="0"/>
              <a:t> &gt; </a:t>
            </a:r>
            <a:r>
              <a:rPr lang="nb-NO" dirty="0" err="1"/>
              <a:t>Ordne-knappen</a:t>
            </a:r>
            <a:r>
              <a:rPr lang="nb-NO" dirty="0"/>
              <a:t> &gt; </a:t>
            </a:r>
            <a:r>
              <a:rPr lang="nb-NO" dirty="0" err="1"/>
              <a:t>Valgrute</a:t>
            </a:r>
            <a:r>
              <a:rPr lang="nb-NO" dirty="0"/>
              <a:t>. </a:t>
            </a:r>
            <a:r>
              <a:rPr lang="nb-NO" dirty="0" err="1"/>
              <a:t>Trykk</a:t>
            </a:r>
            <a:r>
              <a:rPr lang="nb-NO" dirty="0"/>
              <a:t> </a:t>
            </a:r>
            <a:r>
              <a:rPr lang="nb-NO" dirty="0" err="1"/>
              <a:t>på</a:t>
            </a:r>
            <a:r>
              <a:rPr lang="nb-NO" dirty="0"/>
              <a:t> </a:t>
            </a:r>
            <a:r>
              <a:rPr lang="nb-NO" dirty="0" err="1"/>
              <a:t>øye-ikonet</a:t>
            </a:r>
            <a:r>
              <a:rPr lang="nb-NO" dirty="0"/>
              <a:t> </a:t>
            </a:r>
            <a:r>
              <a:rPr lang="nb-NO" dirty="0" err="1"/>
              <a:t>til</a:t>
            </a:r>
            <a:r>
              <a:rPr lang="nb-NO" dirty="0"/>
              <a:t> </a:t>
            </a:r>
            <a:r>
              <a:rPr lang="nb-NO" dirty="0" err="1"/>
              <a:t>tekstboksen</a:t>
            </a:r>
            <a:r>
              <a:rPr lang="nb-NO" dirty="0"/>
              <a:t>. </a:t>
            </a:r>
            <a:br>
              <a:rPr lang="nb-NO" dirty="0"/>
            </a:br>
            <a:r>
              <a:rPr lang="nb-NO" dirty="0" err="1"/>
              <a:t>Tekstboksen</a:t>
            </a:r>
            <a:r>
              <a:rPr lang="nb-NO" dirty="0"/>
              <a:t> </a:t>
            </a:r>
            <a:r>
              <a:rPr lang="nb-NO" dirty="0" err="1"/>
              <a:t>animeres</a:t>
            </a:r>
            <a:r>
              <a:rPr lang="nb-NO" dirty="0"/>
              <a:t> inn </a:t>
            </a:r>
            <a:r>
              <a:rPr lang="nb-NO" dirty="0" err="1"/>
              <a:t>etter</a:t>
            </a:r>
            <a:r>
              <a:rPr lang="nb-NO" dirty="0"/>
              <a:t> </a:t>
            </a:r>
            <a:r>
              <a:rPr lang="nb-NO" dirty="0" err="1"/>
              <a:t>en</a:t>
            </a:r>
            <a:r>
              <a:rPr lang="nb-NO" dirty="0"/>
              <a:t> </a:t>
            </a:r>
            <a:r>
              <a:rPr lang="nb-NO" dirty="0" err="1"/>
              <a:t>liten</a:t>
            </a:r>
            <a:r>
              <a:rPr lang="nb-NO" dirty="0"/>
              <a:t> </a:t>
            </a:r>
            <a:r>
              <a:rPr lang="nb-NO" dirty="0" err="1"/>
              <a:t>stund</a:t>
            </a:r>
            <a:r>
              <a:rPr lang="nb-NO" dirty="0"/>
              <a:t>. </a:t>
            </a:r>
            <a:r>
              <a:rPr lang="nb-NO" dirty="0" err="1"/>
              <a:t>Dette</a:t>
            </a:r>
            <a:r>
              <a:rPr lang="nb-NO" dirty="0"/>
              <a:t> </a:t>
            </a:r>
            <a:r>
              <a:rPr lang="nb-NO" dirty="0" err="1"/>
              <a:t>gjør</a:t>
            </a:r>
            <a:r>
              <a:rPr lang="nb-NO" dirty="0"/>
              <a:t> </a:t>
            </a:r>
            <a:r>
              <a:rPr lang="nb-NO" dirty="0" err="1"/>
              <a:t>bildet</a:t>
            </a:r>
            <a:r>
              <a:rPr lang="nb-NO" dirty="0"/>
              <a:t> </a:t>
            </a:r>
            <a:r>
              <a:rPr lang="nb-NO" dirty="0" err="1"/>
              <a:t>mørkere</a:t>
            </a:r>
            <a:endParaRPr lang="nb-NO" dirty="0"/>
          </a:p>
        </p:txBody>
      </p:sp>
      <p:sp>
        <p:nvSpPr>
          <p:cNvPr id="8" name="Plassholder for tekst 7">
            <a:extLst>
              <a:ext uri="{FF2B5EF4-FFF2-40B4-BE49-F238E27FC236}">
                <a16:creationId xmlns:a16="http://schemas.microsoft.com/office/drawing/2014/main" id="{69949B4C-F662-4789-B0BA-140ED8865529}"/>
              </a:ext>
            </a:extLst>
          </p:cNvPr>
          <p:cNvSpPr>
            <a:spLocks noGrp="1"/>
          </p:cNvSpPr>
          <p:nvPr>
            <p:ph type="body" sz="quarter" idx="14" hasCustomPrompt="1"/>
          </p:nvPr>
        </p:nvSpPr>
        <p:spPr>
          <a:xfrm>
            <a:off x="0" y="0"/>
            <a:ext cx="12190992" cy="6858000"/>
          </a:xfrm>
          <a:solidFill>
            <a:schemeClr val="tx1">
              <a:alpha val="60000"/>
            </a:schemeClr>
          </a:solidFill>
        </p:spPr>
        <p:txBody>
          <a:bodyPr lIns="936000" tIns="936000" rIns="936000" bIns="720000" anchor="ctr" anchorCtr="0">
            <a:noAutofit/>
          </a:bodyPr>
          <a:lstStyle>
            <a:lvl1pPr algn="ctr">
              <a:lnSpc>
                <a:spcPct val="94000"/>
              </a:lnSpc>
              <a:defRPr sz="4883" b="0" baseline="0">
                <a:solidFill>
                  <a:srgbClr val="F8F8F8"/>
                </a:solidFill>
              </a:defRPr>
            </a:lvl1pPr>
            <a:lvl2pPr marL="0" indent="0">
              <a:buNone/>
              <a:defRPr/>
            </a:lvl2pPr>
          </a:lstStyle>
          <a:p>
            <a:pPr lvl="0"/>
            <a:r>
              <a:rPr lang="nb-NO" dirty="0">
                <a:effectLst/>
              </a:rPr>
              <a:t>Sitat eller viktig poeng over bilde, som gjøres mørkere i Powerpoint.</a:t>
            </a:r>
            <a:endParaRPr lang="nb-NO" dirty="0"/>
          </a:p>
        </p:txBody>
      </p:sp>
    </p:spTree>
    <p:extLst>
      <p:ext uri="{BB962C8B-B14F-4D97-AF65-F5344CB8AC3E}">
        <p14:creationId xmlns:p14="http://schemas.microsoft.com/office/powerpoint/2010/main" val="21849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400"/>
                                        <p:tgtEl>
                                          <p:spTgt spid="8">
                                            <p:bg/>
                                          </p:spTgt>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childTnLst>
                </p:cTn>
              </p:par>
            </p:tnLst>
          </p:tmpl>
          <p:tmpl lvl="1">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2558452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af og 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0B054887-AA49-45F1-BDF1-10D8DACF187A}"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8920163" y="818443"/>
            <a:ext cx="2363787" cy="331116"/>
          </a:xfrm>
        </p:spPr>
        <p:txBody>
          <a:bodyPr anchor="t" anchorCtr="0">
            <a:spAutoFit/>
          </a:bodyPr>
          <a:lstStyle>
            <a:lvl1pPr>
              <a:defRPr sz="1600"/>
            </a:lvl1pPr>
            <a:lvl2pPr marL="0" indent="0">
              <a:buNone/>
              <a:defRPr/>
            </a:lvl2pPr>
          </a:lstStyle>
          <a:p>
            <a:pPr lvl="0"/>
            <a:r>
              <a:rPr lang="nb-NO" dirty="0"/>
              <a:t>Skriv inn bildetekst.</a:t>
            </a:r>
          </a:p>
        </p:txBody>
      </p:sp>
      <p:sp>
        <p:nvSpPr>
          <p:cNvPr id="6" name="Plassholder for diagram 5">
            <a:extLst>
              <a:ext uri="{FF2B5EF4-FFF2-40B4-BE49-F238E27FC236}">
                <a16:creationId xmlns:a16="http://schemas.microsoft.com/office/drawing/2014/main" id="{C1D1C1A6-4CA2-426B-98F8-8180D910700D}"/>
              </a:ext>
            </a:extLst>
          </p:cNvPr>
          <p:cNvSpPr>
            <a:spLocks noGrp="1"/>
          </p:cNvSpPr>
          <p:nvPr>
            <p:ph type="chart" sz="quarter" idx="15"/>
          </p:nvPr>
        </p:nvSpPr>
        <p:spPr>
          <a:xfrm>
            <a:off x="495300" y="495300"/>
            <a:ext cx="8128000" cy="5384800"/>
          </a:xfrm>
        </p:spPr>
        <p:txBody>
          <a:bodyPr/>
          <a:lstStyle/>
          <a:p>
            <a:r>
              <a:rPr lang="nb-NO"/>
              <a:t>Klikk ikonet for å legge til et diagram</a:t>
            </a:r>
          </a:p>
        </p:txBody>
      </p:sp>
    </p:spTree>
    <p:extLst>
      <p:ext uri="{BB962C8B-B14F-4D97-AF65-F5344CB8AC3E}">
        <p14:creationId xmlns:p14="http://schemas.microsoft.com/office/powerpoint/2010/main" val="12875165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Graf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0B567257-E884-47E4-A32F-5D5BEBE537B6}"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dirty="0"/>
              <a:t>Overskrift</a:t>
            </a:r>
          </a:p>
        </p:txBody>
      </p:sp>
      <p:sp>
        <p:nvSpPr>
          <p:cNvPr id="7" name="Plassholder for diagram 6">
            <a:extLst>
              <a:ext uri="{FF2B5EF4-FFF2-40B4-BE49-F238E27FC236}">
                <a16:creationId xmlns:a16="http://schemas.microsoft.com/office/drawing/2014/main" id="{167AC713-D545-4607-9D9C-0F765C75BC1D}"/>
              </a:ext>
            </a:extLst>
          </p:cNvPr>
          <p:cNvSpPr>
            <a:spLocks noGrp="1"/>
          </p:cNvSpPr>
          <p:nvPr>
            <p:ph type="chart" sz="quarter" idx="14"/>
          </p:nvPr>
        </p:nvSpPr>
        <p:spPr>
          <a:xfrm>
            <a:off x="5359400" y="752475"/>
            <a:ext cx="5942013" cy="5216525"/>
          </a:xfrm>
        </p:spPr>
        <p:txBody>
          <a:bodyPr/>
          <a:lstStyle/>
          <a:p>
            <a:r>
              <a:rPr lang="nb-NO"/>
              <a:t>Klikk ikonet for å legge til et diagram</a:t>
            </a:r>
          </a:p>
        </p:txBody>
      </p:sp>
    </p:spTree>
    <p:extLst>
      <p:ext uri="{BB962C8B-B14F-4D97-AF65-F5344CB8AC3E}">
        <p14:creationId xmlns:p14="http://schemas.microsoft.com/office/powerpoint/2010/main" val="5232992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94D465-B03C-4D93-99DD-55BDE0137F2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2BB7D90-7495-4F8E-AD42-DD3C97B6D536}"/>
              </a:ext>
            </a:extLst>
          </p:cNvPr>
          <p:cNvSpPr>
            <a:spLocks noGrp="1"/>
          </p:cNvSpPr>
          <p:nvPr>
            <p:ph type="dt" sz="half" idx="10"/>
          </p:nvPr>
        </p:nvSpPr>
        <p:spPr/>
        <p:txBody>
          <a:bodyPr/>
          <a:lstStyle/>
          <a:p>
            <a:fld id="{58F6C7BF-8017-4A0A-AD11-82FA3772282F}" type="datetime1">
              <a:rPr lang="nb-NO" smtClean="0"/>
              <a:t>22.10.2021</a:t>
            </a:fld>
            <a:endParaRPr lang="nb-NO"/>
          </a:p>
        </p:txBody>
      </p:sp>
      <p:sp>
        <p:nvSpPr>
          <p:cNvPr id="4" name="Plassholder for bunntekst 3">
            <a:extLst>
              <a:ext uri="{FF2B5EF4-FFF2-40B4-BE49-F238E27FC236}">
                <a16:creationId xmlns:a16="http://schemas.microsoft.com/office/drawing/2014/main" id="{159EA9D9-2029-4294-9F3B-060136A9184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EC7156C-63A5-40B2-90F7-ACB800F4225D}"/>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10510089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FE45AF0-BB0B-44E5-AA77-CE8C17342B45}"/>
              </a:ext>
            </a:extLst>
          </p:cNvPr>
          <p:cNvSpPr>
            <a:spLocks noGrp="1"/>
          </p:cNvSpPr>
          <p:nvPr>
            <p:ph type="dt" sz="half" idx="10"/>
          </p:nvPr>
        </p:nvSpPr>
        <p:spPr/>
        <p:txBody>
          <a:bodyPr/>
          <a:lstStyle/>
          <a:p>
            <a:fld id="{D2D53C1D-922B-4899-AC63-BAFB17D4BDD6}" type="datetime1">
              <a:rPr lang="nb-NO" smtClean="0"/>
              <a:t>22.10.2021</a:t>
            </a:fld>
            <a:endParaRPr lang="nb-NO"/>
          </a:p>
        </p:txBody>
      </p:sp>
      <p:sp>
        <p:nvSpPr>
          <p:cNvPr id="3" name="Plassholder for bunntekst 2">
            <a:extLst>
              <a:ext uri="{FF2B5EF4-FFF2-40B4-BE49-F238E27FC236}">
                <a16:creationId xmlns:a16="http://schemas.microsoft.com/office/drawing/2014/main" id="{F3A6579C-1201-432F-919F-95A9FFB27EE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75B5CC0-D500-46FD-BC7B-E8F77DBD78E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3910051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m, en person">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48EDFA34-8482-47C6-B7B1-1729506A2501}"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888999" y="2120900"/>
            <a:ext cx="3262313" cy="3262313"/>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4525108" y="1697039"/>
            <a:ext cx="6828692" cy="4256086"/>
          </a:xfrm>
        </p:spPr>
        <p:txBody>
          <a:bodyPr numCol="1" spcCol="144000" anchor="t" anchorCtr="0"/>
          <a:lstStyle>
            <a:lvl1pPr marL="360000" indent="-360000">
              <a:buClr>
                <a:schemeClr val="accent1"/>
              </a:buClr>
              <a:buFont typeface="Arial" panose="020B0604020202020204" pitchFamily="34" charset="0"/>
              <a:buChar char="•"/>
              <a:defRPr/>
            </a:lvl1pPr>
            <a:lvl2pPr marL="558000" indent="-180000">
              <a:defRPr/>
            </a:lvl2pPr>
            <a:lvl3pPr marL="738000" indent="-198000">
              <a:defRPr/>
            </a:lvl3pPr>
          </a:lstStyle>
          <a:p>
            <a:pPr lvl="0"/>
            <a:r>
              <a:rPr lang="nb-NO" dirty="0"/>
              <a:t>Klikk for å legge til et punkt.</a:t>
            </a:r>
          </a:p>
        </p:txBody>
      </p:sp>
    </p:spTree>
    <p:extLst>
      <p:ext uri="{BB962C8B-B14F-4D97-AF65-F5344CB8AC3E}">
        <p14:creationId xmlns:p14="http://schemas.microsoft.com/office/powerpoint/2010/main" val="34761757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m, to person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AA2D764C-AEC5-4AC8-BFB5-B1C36FE0F4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2514601"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889000"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dirty="0"/>
              <a:t>Klikk for å legge til et punkt.</a:t>
            </a:r>
          </a:p>
        </p:txBody>
      </p:sp>
      <p:sp>
        <p:nvSpPr>
          <p:cNvPr id="10" name="Plassholder for innhold 2">
            <a:extLst>
              <a:ext uri="{FF2B5EF4-FFF2-40B4-BE49-F238E27FC236}">
                <a16:creationId xmlns:a16="http://schemas.microsoft.com/office/drawing/2014/main" id="{79B79AFE-3B80-4983-9205-F97B40A74492}"/>
              </a:ext>
            </a:extLst>
          </p:cNvPr>
          <p:cNvSpPr>
            <a:spLocks noGrp="1"/>
          </p:cNvSpPr>
          <p:nvPr>
            <p:ph idx="15" hasCustomPrompt="1"/>
          </p:nvPr>
        </p:nvSpPr>
        <p:spPr>
          <a:xfrm>
            <a:off x="889000"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dirty="0"/>
              <a:t>Navn på den som presenterer</a:t>
            </a:r>
          </a:p>
        </p:txBody>
      </p:sp>
      <p:sp>
        <p:nvSpPr>
          <p:cNvPr id="11" name="Plassholder for bilde 9">
            <a:extLst>
              <a:ext uri="{FF2B5EF4-FFF2-40B4-BE49-F238E27FC236}">
                <a16:creationId xmlns:a16="http://schemas.microsoft.com/office/drawing/2014/main" id="{4AC7E596-E82B-4A14-9112-AE6DA14AFD7A}"/>
              </a:ext>
            </a:extLst>
          </p:cNvPr>
          <p:cNvSpPr>
            <a:spLocks noGrp="1"/>
          </p:cNvSpPr>
          <p:nvPr>
            <p:ph type="pic" sz="quarter" idx="16" hasCustomPrompt="1"/>
          </p:nvPr>
        </p:nvSpPr>
        <p:spPr>
          <a:xfrm>
            <a:off x="7880353"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12" name="Plassholder for innhold 2">
            <a:extLst>
              <a:ext uri="{FF2B5EF4-FFF2-40B4-BE49-F238E27FC236}">
                <a16:creationId xmlns:a16="http://schemas.microsoft.com/office/drawing/2014/main" id="{BCE6A714-191F-449E-B9C5-5AD0B6BE5EDE}"/>
              </a:ext>
            </a:extLst>
          </p:cNvPr>
          <p:cNvSpPr>
            <a:spLocks noGrp="1"/>
          </p:cNvSpPr>
          <p:nvPr>
            <p:ph idx="17" hasCustomPrompt="1"/>
          </p:nvPr>
        </p:nvSpPr>
        <p:spPr>
          <a:xfrm>
            <a:off x="6254752"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dirty="0"/>
              <a:t>Klikk for å legge til et punkt.</a:t>
            </a:r>
          </a:p>
        </p:txBody>
      </p:sp>
      <p:sp>
        <p:nvSpPr>
          <p:cNvPr id="13" name="Plassholder for innhold 2">
            <a:extLst>
              <a:ext uri="{FF2B5EF4-FFF2-40B4-BE49-F238E27FC236}">
                <a16:creationId xmlns:a16="http://schemas.microsoft.com/office/drawing/2014/main" id="{4470AE5C-5EF6-4385-A6A6-941D1B7DC09A}"/>
              </a:ext>
            </a:extLst>
          </p:cNvPr>
          <p:cNvSpPr>
            <a:spLocks noGrp="1"/>
          </p:cNvSpPr>
          <p:nvPr>
            <p:ph idx="18" hasCustomPrompt="1"/>
          </p:nvPr>
        </p:nvSpPr>
        <p:spPr>
          <a:xfrm>
            <a:off x="6254752"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dirty="0"/>
              <a:t>Navn på den som presenterer</a:t>
            </a:r>
          </a:p>
        </p:txBody>
      </p:sp>
    </p:spTree>
    <p:extLst>
      <p:ext uri="{BB962C8B-B14F-4D97-AF65-F5344CB8AC3E}">
        <p14:creationId xmlns:p14="http://schemas.microsoft.com/office/powerpoint/2010/main" val="2124126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bg1"/>
        </a:solidFill>
        <a:effectLst/>
      </p:bgPr>
    </p:bg>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BBB72E1B-8CCD-4746-877E-578B6228479B}"/>
              </a:ext>
            </a:extLst>
          </p:cNvPr>
          <p:cNvSpPr/>
          <p:nvPr userDrawn="1"/>
        </p:nvSpPr>
        <p:spPr>
          <a:xfrm>
            <a:off x="0" y="1790700"/>
            <a:ext cx="12192000" cy="506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ittel 1">
            <a:extLst>
              <a:ext uri="{FF2B5EF4-FFF2-40B4-BE49-F238E27FC236}">
                <a16:creationId xmlns:a16="http://schemas.microsoft.com/office/drawing/2014/main" id="{8F12015F-AEE5-4852-85F8-922CA31ECAAD}"/>
              </a:ext>
            </a:extLst>
          </p:cNvPr>
          <p:cNvSpPr>
            <a:spLocks noGrp="1"/>
          </p:cNvSpPr>
          <p:nvPr>
            <p:ph type="ctrTitle" hasCustomPrompt="1"/>
          </p:nvPr>
        </p:nvSpPr>
        <p:spPr>
          <a:xfrm>
            <a:off x="1721837" y="2791966"/>
            <a:ext cx="9006488" cy="821187"/>
          </a:xfrm>
        </p:spPr>
        <p:txBody>
          <a:bodyPr anchor="b"/>
          <a:lstStyle>
            <a:lvl1pPr algn="ctr">
              <a:lnSpc>
                <a:spcPct val="97000"/>
              </a:lnSpc>
              <a:defRPr sz="4883" baseline="0">
                <a:solidFill>
                  <a:schemeClr val="bg1"/>
                </a:solidFill>
              </a:defRPr>
            </a:lvl1pPr>
          </a:lstStyle>
          <a:p>
            <a:r>
              <a:rPr lang="nb-NO" dirty="0"/>
              <a:t>Avsluttende tittel</a:t>
            </a:r>
          </a:p>
        </p:txBody>
      </p:sp>
      <p:sp>
        <p:nvSpPr>
          <p:cNvPr id="13" name="Undertittel 2">
            <a:extLst>
              <a:ext uri="{FF2B5EF4-FFF2-40B4-BE49-F238E27FC236}">
                <a16:creationId xmlns:a16="http://schemas.microsoft.com/office/drawing/2014/main" id="{CEAC0ACD-D045-40D1-96E6-574143530D9E}"/>
              </a:ext>
            </a:extLst>
          </p:cNvPr>
          <p:cNvSpPr>
            <a:spLocks noGrp="1"/>
          </p:cNvSpPr>
          <p:nvPr>
            <p:ph type="subTitle" idx="1" hasCustomPrompt="1"/>
          </p:nvPr>
        </p:nvSpPr>
        <p:spPr>
          <a:xfrm>
            <a:off x="2278142" y="3762021"/>
            <a:ext cx="7893878" cy="298480"/>
          </a:xfrm>
        </p:spPr>
        <p:txBody>
          <a:bodyPr wrap="square" tIns="0" bIns="0">
            <a:sp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Call to action eller undertekst</a:t>
            </a:r>
          </a:p>
        </p:txBody>
      </p:sp>
      <p:sp>
        <p:nvSpPr>
          <p:cNvPr id="16" name="Plassholder for tekst 9">
            <a:extLst>
              <a:ext uri="{FF2B5EF4-FFF2-40B4-BE49-F238E27FC236}">
                <a16:creationId xmlns:a16="http://schemas.microsoft.com/office/drawing/2014/main" id="{1A9B4D81-CD8F-4BFA-A364-49241FAC5BC3}"/>
              </a:ext>
            </a:extLst>
          </p:cNvPr>
          <p:cNvSpPr>
            <a:spLocks noGrp="1"/>
          </p:cNvSpPr>
          <p:nvPr>
            <p:ph type="body" sz="quarter" idx="10" hasCustomPrompt="1"/>
          </p:nvPr>
        </p:nvSpPr>
        <p:spPr>
          <a:xfrm>
            <a:off x="2149061" y="5532240"/>
            <a:ext cx="7893877" cy="234808"/>
          </a:xfrm>
        </p:spPr>
        <p:txBody>
          <a:bodyPr tIns="0" bIns="0" anchor="t" anchorCtr="0">
            <a:noAutofit/>
          </a:bodyPr>
          <a:lstStyle>
            <a:lvl1pPr algn="ctr">
              <a:spcBef>
                <a:spcPts val="500"/>
              </a:spcBef>
              <a:defRPr sz="1600" b="0" i="0" baseline="0">
                <a:solidFill>
                  <a:schemeClr val="bg1"/>
                </a:solidFill>
              </a:defRPr>
            </a:lvl1pPr>
          </a:lstStyle>
          <a:p>
            <a:pPr lvl="0"/>
            <a:r>
              <a:rPr lang="nb-NO" dirty="0"/>
              <a:t>Navn/info på foredragsholder</a:t>
            </a:r>
          </a:p>
        </p:txBody>
      </p:sp>
      <p:pic>
        <p:nvPicPr>
          <p:cNvPr id="17" name="Logo">
            <a:extLst>
              <a:ext uri="{FF2B5EF4-FFF2-40B4-BE49-F238E27FC236}">
                <a16:creationId xmlns:a16="http://schemas.microsoft.com/office/drawing/2014/main" id="{85E67FEF-9B10-479B-86A2-FE31A91B22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
        <p:nvSpPr>
          <p:cNvPr id="18" name="Plassholder for tekst 9">
            <a:extLst>
              <a:ext uri="{FF2B5EF4-FFF2-40B4-BE49-F238E27FC236}">
                <a16:creationId xmlns:a16="http://schemas.microsoft.com/office/drawing/2014/main" id="{5367FD7F-2981-4EF0-8E17-FC59D13BED6C}"/>
              </a:ext>
            </a:extLst>
          </p:cNvPr>
          <p:cNvSpPr>
            <a:spLocks noGrp="1"/>
          </p:cNvSpPr>
          <p:nvPr>
            <p:ph type="body" sz="quarter" idx="16" hasCustomPrompt="1"/>
          </p:nvPr>
        </p:nvSpPr>
        <p:spPr>
          <a:xfrm>
            <a:off x="2149061" y="5782002"/>
            <a:ext cx="7893877" cy="234808"/>
          </a:xfrm>
        </p:spPr>
        <p:txBody>
          <a:bodyPr tIns="0" bIns="0" anchor="t" anchorCtr="0">
            <a:noAutofit/>
          </a:bodyPr>
          <a:lstStyle>
            <a:lvl1pPr algn="ctr">
              <a:spcBef>
                <a:spcPts val="500"/>
              </a:spcBef>
              <a:defRPr sz="1600" b="0" i="0" baseline="0">
                <a:solidFill>
                  <a:schemeClr val="bg1"/>
                </a:solidFill>
              </a:defRPr>
            </a:lvl1pPr>
          </a:lstStyle>
          <a:p>
            <a:pPr lvl="0"/>
            <a:r>
              <a:rPr lang="nb-NO" dirty="0"/>
              <a:t>Epost/kontaktinfo</a:t>
            </a:r>
          </a:p>
        </p:txBody>
      </p:sp>
    </p:spTree>
    <p:extLst>
      <p:ext uri="{BB962C8B-B14F-4D97-AF65-F5344CB8AC3E}">
        <p14:creationId xmlns:p14="http://schemas.microsoft.com/office/powerpoint/2010/main" val="18982944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3" name="Symbol">
            <a:extLst>
              <a:ext uri="{FF2B5EF4-FFF2-40B4-BE49-F238E27FC236}">
                <a16:creationId xmlns:a16="http://schemas.microsoft.com/office/drawing/2014/main" id="{DD27531A-62EE-4F87-9E7D-9B9155FC9F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024"/>
          <a:stretch/>
        </p:blipFill>
        <p:spPr>
          <a:xfrm>
            <a:off x="3392320" y="3002286"/>
            <a:ext cx="1401043" cy="861689"/>
          </a:xfrm>
          <a:prstGeom prst="rect">
            <a:avLst/>
          </a:prstGeom>
        </p:spPr>
      </p:pic>
      <p:pic>
        <p:nvPicPr>
          <p:cNvPr id="4" name="Tekst">
            <a:extLst>
              <a:ext uri="{FF2B5EF4-FFF2-40B4-BE49-F238E27FC236}">
                <a16:creationId xmlns:a16="http://schemas.microsoft.com/office/drawing/2014/main" id="{EF538B69-FE99-4F65-834A-270F7106B5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795" r="-19"/>
          <a:stretch/>
        </p:blipFill>
        <p:spPr>
          <a:xfrm>
            <a:off x="4945489" y="3002286"/>
            <a:ext cx="3841491" cy="861689"/>
          </a:xfrm>
          <a:prstGeom prst="rect">
            <a:avLst/>
          </a:prstGeom>
        </p:spPr>
      </p:pic>
    </p:spTree>
    <p:extLst>
      <p:ext uri="{BB962C8B-B14F-4D97-AF65-F5344CB8AC3E}">
        <p14:creationId xmlns:p14="http://schemas.microsoft.com/office/powerpoint/2010/main" val="32536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35" presetClass="path" presetSubtype="0" accel="50000" decel="50000" fill="hold" nodeType="withEffect">
                                  <p:stCondLst>
                                    <p:cond delay="0"/>
                                  </p:stCondLst>
                                  <p:childTnLst>
                                    <p:animMotion origin="layout" path="M 0.25729 -2.96296E-6 L 5E-6 -2.96296E-6 " pathEditMode="relative" rAng="0" ptsTypes="AA">
                                      <p:cBhvr>
                                        <p:cTn id="9" dur="600" fill="hold"/>
                                        <p:tgtEl>
                                          <p:spTgt spid="3"/>
                                        </p:tgtEl>
                                        <p:attrNameLst>
                                          <p:attrName>ppt_x</p:attrName>
                                          <p:attrName>ppt_y</p:attrName>
                                        </p:attrNameLst>
                                      </p:cBhvr>
                                      <p:rCtr x="-12930" y="0"/>
                                    </p:animMotion>
                                  </p:childTnLst>
                                </p:cTn>
                              </p:par>
                              <p:par>
                                <p:cTn id="10" presetID="22" presetClass="entr" presetSubtype="8" fill="hold"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blå">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4631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accent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DB579FD0-C9B5-914D-AB02-44E7A58BE2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1525" y="4606225"/>
            <a:ext cx="1931991" cy="1690492"/>
          </a:xfrm>
          <a:prstGeom prst="rect">
            <a:avLst/>
          </a:prstGeom>
        </p:spPr>
      </p:pic>
      <p:pic>
        <p:nvPicPr>
          <p:cNvPr id="7" name="Bilde 6">
            <a:extLst>
              <a:ext uri="{FF2B5EF4-FFF2-40B4-BE49-F238E27FC236}">
                <a16:creationId xmlns:a16="http://schemas.microsoft.com/office/drawing/2014/main" id="{AC626DC5-E8E9-C242-9FA8-6CDEB361D535}"/>
              </a:ext>
            </a:extLst>
          </p:cNvPr>
          <p:cNvPicPr>
            <a:picLocks noChangeAspect="1"/>
          </p:cNvPicPr>
          <p:nvPr userDrawn="1"/>
        </p:nvPicPr>
        <p:blipFill rotWithShape="1">
          <a:blip r:embed="rId4"/>
          <a:srcRect l="44348" t="26255"/>
          <a:stretch/>
        </p:blipFill>
        <p:spPr>
          <a:xfrm>
            <a:off x="6382246" y="4101774"/>
            <a:ext cx="6785113" cy="5057466"/>
          </a:xfrm>
          <a:prstGeom prst="rect">
            <a:avLst/>
          </a:prstGeom>
        </p:spPr>
      </p:pic>
      <p:sp>
        <p:nvSpPr>
          <p:cNvPr id="8" name="Title 1">
            <a:extLst>
              <a:ext uri="{FF2B5EF4-FFF2-40B4-BE49-F238E27FC236}">
                <a16:creationId xmlns:a16="http://schemas.microsoft.com/office/drawing/2014/main" id="{FAE635BD-A228-AD4D-BF63-E6DF04C4B463}"/>
              </a:ext>
            </a:extLst>
          </p:cNvPr>
          <p:cNvSpPr>
            <a:spLocks noGrp="1"/>
          </p:cNvSpPr>
          <p:nvPr>
            <p:ph type="title" hasCustomPrompt="1"/>
          </p:nvPr>
        </p:nvSpPr>
        <p:spPr>
          <a:xfrm>
            <a:off x="3581400" y="862589"/>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4" name="Plassholder for tekst 3">
            <a:extLst>
              <a:ext uri="{FF2B5EF4-FFF2-40B4-BE49-F238E27FC236}">
                <a16:creationId xmlns:a16="http://schemas.microsoft.com/office/drawing/2014/main" id="{DA6528EE-A3D4-794A-A96D-B4ED9A96946B}"/>
              </a:ext>
            </a:extLst>
          </p:cNvPr>
          <p:cNvSpPr>
            <a:spLocks noGrp="1"/>
          </p:cNvSpPr>
          <p:nvPr>
            <p:ph type="body" sz="quarter" idx="10"/>
          </p:nvPr>
        </p:nvSpPr>
        <p:spPr>
          <a:xfrm>
            <a:off x="3581400" y="2378075"/>
            <a:ext cx="7986713" cy="1724025"/>
          </a:xfrm>
        </p:spPr>
        <p:txBody>
          <a:bodyPr/>
          <a:lstStyle>
            <a:lvl1pPr marL="0" indent="0">
              <a:buNone/>
              <a:defRPr/>
            </a:lvl1pPr>
            <a:lvl2pPr marL="457200" indent="0">
              <a:buNone/>
              <a:defRPr/>
            </a:lvl2pPr>
            <a:lvl3pPr marL="914400" indent="0">
              <a:buNone/>
              <a:defRPr/>
            </a:lvl3pPr>
          </a:lstStyle>
          <a:p>
            <a:pPr lvl="0"/>
            <a:r>
              <a:rPr lang="nb-NO"/>
              <a:t>Klikk for å redigere tekststiler i malen</a:t>
            </a:r>
          </a:p>
          <a:p>
            <a:pPr lvl="1"/>
            <a:r>
              <a:rPr lang="nb-NO"/>
              <a:t>Andre nivå</a:t>
            </a:r>
          </a:p>
          <a:p>
            <a:pPr lvl="2"/>
            <a:r>
              <a:rPr lang="nb-NO"/>
              <a:t>Tredje nivå</a:t>
            </a:r>
          </a:p>
        </p:txBody>
      </p:sp>
      <p:sp>
        <p:nvSpPr>
          <p:cNvPr id="11" name="Plassholder for innhold 10">
            <a:extLst>
              <a:ext uri="{FF2B5EF4-FFF2-40B4-BE49-F238E27FC236}">
                <a16:creationId xmlns:a16="http://schemas.microsoft.com/office/drawing/2014/main" id="{9BAD1FBC-ACE0-F44B-952E-C3B4906276F9}"/>
              </a:ext>
            </a:extLst>
          </p:cNvPr>
          <p:cNvSpPr>
            <a:spLocks noGrp="1"/>
          </p:cNvSpPr>
          <p:nvPr>
            <p:ph sz="quarter" idx="11"/>
          </p:nvPr>
        </p:nvSpPr>
        <p:spPr>
          <a:xfrm>
            <a:off x="3581400" y="4378325"/>
            <a:ext cx="7986713" cy="1797050"/>
          </a:xfrm>
        </p:spPr>
        <p:txBody>
          <a:bodyPr/>
          <a:lstStyle>
            <a:lvl1pPr marL="0" indent="0">
              <a:buNone/>
              <a:defRPr/>
            </a:lvl1pPr>
            <a:lvl2pPr marL="457200" indent="0">
              <a:buNone/>
              <a:defRPr/>
            </a:lvl2pPr>
            <a:lvl3pPr marL="914400" indent="0">
              <a:buNone/>
              <a:defRPr/>
            </a:lvl3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88834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13344283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Blå bakgrunn">
    <p:bg>
      <p:bgPr>
        <a:solidFill>
          <a:srgbClr val="5FC5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1837295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er luft">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7" name="Plassholder for tekst 6">
            <a:extLst>
              <a:ext uri="{FF2B5EF4-FFF2-40B4-BE49-F238E27FC236}">
                <a16:creationId xmlns:a16="http://schemas.microsoft.com/office/drawing/2014/main" id="{A7230990-BD91-494B-8F92-2155C3A9C77F}"/>
              </a:ext>
            </a:extLst>
          </p:cNvPr>
          <p:cNvSpPr>
            <a:spLocks noGrp="1"/>
          </p:cNvSpPr>
          <p:nvPr>
            <p:ph type="body" sz="quarter" idx="10"/>
          </p:nvPr>
        </p:nvSpPr>
        <p:spPr>
          <a:xfrm>
            <a:off x="1112838" y="2127250"/>
            <a:ext cx="9966325" cy="3816350"/>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8247349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er luft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lvl1pPr>
              <a:lnSpc>
                <a:spcPct val="100000"/>
              </a:lnSpc>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7" name="Plassholder for tekst 6">
            <a:extLst>
              <a:ext uri="{FF2B5EF4-FFF2-40B4-BE49-F238E27FC236}">
                <a16:creationId xmlns:a16="http://schemas.microsoft.com/office/drawing/2014/main" id="{A7230990-BD91-494B-8F92-2155C3A9C77F}"/>
              </a:ext>
            </a:extLst>
          </p:cNvPr>
          <p:cNvSpPr>
            <a:spLocks noGrp="1"/>
          </p:cNvSpPr>
          <p:nvPr>
            <p:ph type="body" sz="quarter" idx="10"/>
          </p:nvPr>
        </p:nvSpPr>
        <p:spPr>
          <a:xfrm>
            <a:off x="1112838" y="2127250"/>
            <a:ext cx="9966325" cy="3816350"/>
          </a:xfrm>
        </p:spPr>
        <p:txBody>
          <a:bodyPr/>
          <a:lstStyle>
            <a:lvl1pPr marL="0" indent="0">
              <a:lnSpc>
                <a:spcPct val="100000"/>
              </a:lnSpc>
              <a:buNone/>
              <a:defRPr/>
            </a:lvl1pPr>
          </a:lstStyle>
          <a:p>
            <a:pPr lvl="0"/>
            <a:r>
              <a:rPr lang="nb-NO"/>
              <a:t>Klikk for å redigere tekststiler i malen</a:t>
            </a:r>
          </a:p>
        </p:txBody>
      </p:sp>
      <p:pic>
        <p:nvPicPr>
          <p:cNvPr id="5" name="Bilde 8">
            <a:extLst>
              <a:ext uri="{FF2B5EF4-FFF2-40B4-BE49-F238E27FC236}">
                <a16:creationId xmlns:a16="http://schemas.microsoft.com/office/drawing/2014/main" id="{9A6A55BB-812C-F44D-9BE3-E6AA0949C70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0243232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Hvit bakgrun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lnSpc>
                <a:spcPct val="120000"/>
              </a:lnSpc>
              <a:buNone/>
              <a:defRPr/>
            </a:lvl1pPr>
            <a:lvl2pPr>
              <a:buNone/>
              <a:defRPr/>
            </a:lvl2pPr>
            <a:lvl3pPr>
              <a:buNone/>
              <a:defRPr/>
            </a:lvl3pPr>
            <a:lvl4pPr>
              <a:buNone/>
              <a:defRPr/>
            </a:lvl4pPr>
            <a:lvl5pPr>
              <a:buNone/>
              <a:defRPr/>
            </a:lvl5pPr>
          </a:lstStyle>
          <a:p>
            <a:pPr lvl="0"/>
            <a:r>
              <a:rPr lang="en-GB" dirty="0" err="1"/>
              <a:t>Klikk</a:t>
            </a:r>
            <a:r>
              <a:rPr lang="en-GB" dirty="0"/>
              <a:t> for </a:t>
            </a:r>
            <a:r>
              <a:rPr lang="en-GB" dirty="0" err="1"/>
              <a:t>redigere</a:t>
            </a:r>
            <a:r>
              <a:rPr lang="en-GB" dirty="0"/>
              <a:t> </a:t>
            </a:r>
            <a:r>
              <a:rPr lang="en-GB" dirty="0" err="1"/>
              <a:t>tekst</a:t>
            </a:r>
            <a:endParaRPr lang="en-GB"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19334367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2497267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12927427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solidFill>
                  <a:srgbClr val="0B2B52"/>
                </a:solidFill>
              </a:defRPr>
            </a:lvl1pPr>
            <a:lvl2pPr marL="457200" indent="0">
              <a:lnSpc>
                <a:spcPct val="120000"/>
              </a:lnSpc>
              <a:buNone/>
              <a:defRPr>
                <a:solidFill>
                  <a:srgbClr val="0B2B52"/>
                </a:solidFill>
              </a:defRPr>
            </a:lvl2pPr>
            <a:lvl3pPr marL="914400" indent="0">
              <a:lnSpc>
                <a:spcPct val="120000"/>
              </a:lnSpc>
              <a:buNone/>
              <a:defRPr>
                <a:solidFill>
                  <a:srgbClr val="0B2B52"/>
                </a:solidFill>
              </a:defRPr>
            </a:lvl3pPr>
            <a:lvl4pPr marL="1371600" indent="0">
              <a:lnSpc>
                <a:spcPct val="120000"/>
              </a:lnSpc>
              <a:buNone/>
              <a:defRPr>
                <a:solidFill>
                  <a:srgbClr val="0B2B52"/>
                </a:solidFill>
              </a:defRPr>
            </a:lvl4pPr>
            <a:lvl5pPr marL="1828800" indent="0">
              <a:lnSpc>
                <a:spcPct val="120000"/>
              </a:lnSpc>
              <a:buNone/>
              <a:defRPr>
                <a:solidFill>
                  <a:srgbClr val="0B2B52"/>
                </a:solidFill>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7112528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16920388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5640478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Hvit bakgrunn med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634571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9505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9362921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0028693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21322786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2436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blank side">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1CB2F12-B0B2-F34D-957B-2C459F0261A5}"/>
              </a:ext>
            </a:extLst>
          </p:cNvPr>
          <p:cNvSpPr>
            <a:spLocks noGrp="1"/>
          </p:cNvSpPr>
          <p:nvPr>
            <p:ph type="pic" sz="quarter" idx="10" hasCustomPrompt="1"/>
          </p:nvPr>
        </p:nvSpPr>
        <p:spPr>
          <a:xfrm>
            <a:off x="0" y="0"/>
            <a:ext cx="12192000" cy="6857999"/>
          </a:xfrm>
        </p:spPr>
        <p:txBody>
          <a:bodyPr/>
          <a:lstStyle/>
          <a:p>
            <a:r>
              <a:rPr lang="nb-NO" dirty="0"/>
              <a:t>Bilde</a:t>
            </a:r>
          </a:p>
        </p:txBody>
      </p:sp>
      <p:sp>
        <p:nvSpPr>
          <p:cNvPr id="5" name="Plassholder for tekst 4">
            <a:extLst>
              <a:ext uri="{FF2B5EF4-FFF2-40B4-BE49-F238E27FC236}">
                <a16:creationId xmlns:a16="http://schemas.microsoft.com/office/drawing/2014/main" id="{C9AC1A65-DCCB-4F40-986C-0A97E4AAF3B4}"/>
              </a:ext>
            </a:extLst>
          </p:cNvPr>
          <p:cNvSpPr>
            <a:spLocks noGrp="1"/>
          </p:cNvSpPr>
          <p:nvPr>
            <p:ph type="body" sz="quarter" idx="11"/>
          </p:nvPr>
        </p:nvSpPr>
        <p:spPr>
          <a:xfrm>
            <a:off x="1569308" y="4449119"/>
            <a:ext cx="9267568" cy="1878013"/>
          </a:xfrm>
        </p:spPr>
        <p:txBody>
          <a:bodyPr/>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3554641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351127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marL="457200" indent="-457200">
              <a:buFont typeface="Arial" panose="020B0604020202020204" pitchFamily="34" charset="0"/>
              <a:buChar char="•"/>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28406907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956386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0513295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112850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side">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1CB2F12-B0B2-F34D-957B-2C459F0261A5}"/>
              </a:ext>
            </a:extLst>
          </p:cNvPr>
          <p:cNvSpPr>
            <a:spLocks noGrp="1"/>
          </p:cNvSpPr>
          <p:nvPr>
            <p:ph type="pic" sz="quarter" idx="10" hasCustomPrompt="1"/>
          </p:nvPr>
        </p:nvSpPr>
        <p:spPr>
          <a:xfrm>
            <a:off x="0" y="0"/>
            <a:ext cx="12192000" cy="6857999"/>
          </a:xfrm>
        </p:spPr>
        <p:txBody>
          <a:bodyPr/>
          <a:lstStyle/>
          <a:p>
            <a:r>
              <a:rPr lang="nb-NO" dirty="0"/>
              <a:t>Bilde</a:t>
            </a:r>
          </a:p>
        </p:txBody>
      </p:sp>
      <p:sp>
        <p:nvSpPr>
          <p:cNvPr id="5" name="Plassholder for tekst 4">
            <a:extLst>
              <a:ext uri="{FF2B5EF4-FFF2-40B4-BE49-F238E27FC236}">
                <a16:creationId xmlns:a16="http://schemas.microsoft.com/office/drawing/2014/main" id="{C9AC1A65-DCCB-4F40-986C-0A97E4AAF3B4}"/>
              </a:ext>
            </a:extLst>
          </p:cNvPr>
          <p:cNvSpPr>
            <a:spLocks noGrp="1"/>
          </p:cNvSpPr>
          <p:nvPr>
            <p:ph type="body" sz="quarter" idx="11"/>
          </p:nvPr>
        </p:nvSpPr>
        <p:spPr>
          <a:xfrm>
            <a:off x="1569308" y="4449119"/>
            <a:ext cx="9267568" cy="1878013"/>
          </a:xfrm>
        </p:spPr>
        <p:txBody>
          <a:bodyPr/>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3557897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9276947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7903629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36997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odelt - bilde øverst">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28C84A7-BB3D-8841-8308-4695754095A2}"/>
              </a:ext>
            </a:extLst>
          </p:cNvPr>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wrap="square" anchor="t">
            <a:noAutofit/>
          </a:bodyPr>
          <a:lstStyle>
            <a:lvl1pPr algn="ctr">
              <a:defRPr/>
            </a:lvl1pPr>
          </a:lstStyle>
          <a:p>
            <a:r>
              <a:rPr lang="nb-NO"/>
              <a:t>Klikk på ikonet for å legge til et bilde</a:t>
            </a:r>
            <a:endParaRPr lang="nb-NO" dirty="0"/>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53888" y="1601481"/>
            <a:ext cx="1284223" cy="1284223"/>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087274" y="3054350"/>
            <a:ext cx="9966651" cy="3342974"/>
          </a:xfrm>
        </p:spPr>
        <p:txBody>
          <a:bodyPr anchor="ct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1740504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199" y="2183997"/>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dirty="0"/>
              <a:t>Hurra!</a:t>
            </a:r>
          </a:p>
        </p:txBody>
      </p:sp>
    </p:spTree>
    <p:extLst>
      <p:ext uri="{BB962C8B-B14F-4D97-AF65-F5344CB8AC3E}">
        <p14:creationId xmlns:p14="http://schemas.microsoft.com/office/powerpoint/2010/main" val="23077169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Kun overskri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21" y="1590"/>
          <a:ext cx="2116" cy="1587"/>
        </p:xfrm>
        <a:graphic>
          <a:graphicData uri="http://schemas.openxmlformats.org/presentationml/2006/ole">
            <mc:AlternateContent xmlns:mc="http://schemas.openxmlformats.org/markup-compatibility/2006">
              <mc:Choice xmlns:v="urn:schemas-microsoft-com:vml" Requires="v">
                <p:oleObj spid="_x0000_s1036" name="think-cell Slide" r:id="rId4" imgW="473" imgH="470" progId="TCLayout.ActiveDocument.1">
                  <p:embed/>
                </p:oleObj>
              </mc:Choice>
              <mc:Fallback>
                <p:oleObj name="think-cell Slide" r:id="rId4" imgW="473" imgH="470" progId="TCLayout.ActiveDocument.1">
                  <p:embed/>
                  <p:pic>
                    <p:nvPicPr>
                      <p:cNvPr id="2" name="Object 1" hidden="1"/>
                      <p:cNvPicPr/>
                      <p:nvPr/>
                    </p:nvPicPr>
                    <p:blipFill>
                      <a:blip r:embed="rId5"/>
                      <a:stretch>
                        <a:fillRect/>
                      </a:stretch>
                    </p:blipFill>
                    <p:spPr>
                      <a:xfrm>
                        <a:off x="2121" y="1590"/>
                        <a:ext cx="2116" cy="1587"/>
                      </a:xfrm>
                      <a:prstGeom prst="rect">
                        <a:avLst/>
                      </a:prstGeom>
                    </p:spPr>
                  </p:pic>
                </p:oleObj>
              </mc:Fallback>
            </mc:AlternateContent>
          </a:graphicData>
        </a:graphic>
      </p:graphicFrame>
      <p:sp>
        <p:nvSpPr>
          <p:cNvPr id="4" name="Rectangle 2"/>
          <p:cNvSpPr>
            <a:spLocks noGrp="1" noChangeArrowheads="1"/>
          </p:cNvSpPr>
          <p:nvPr>
            <p:ph type="title"/>
          </p:nvPr>
        </p:nvSpPr>
        <p:spPr bwMode="auto">
          <a:xfrm>
            <a:off x="504829" y="180978"/>
            <a:ext cx="11182351" cy="108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a:t>Klikk for å redigere tittelstil</a:t>
            </a:r>
          </a:p>
        </p:txBody>
      </p:sp>
    </p:spTree>
    <p:extLst>
      <p:ext uri="{BB962C8B-B14F-4D97-AF65-F5344CB8AC3E}">
        <p14:creationId xmlns:p14="http://schemas.microsoft.com/office/powerpoint/2010/main" val="20207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0805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solidFill>
          <a:srgbClr val="5FC5F1"/>
        </a:solid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9B6B8FA6-0AF8-464C-8E66-558D2BA10565}"/>
              </a:ext>
            </a:extLst>
          </p:cNvPr>
          <p:cNvPicPr>
            <a:picLocks noChangeAspect="1"/>
          </p:cNvPicPr>
          <p:nvPr userDrawn="1"/>
        </p:nvPicPr>
        <p:blipFill>
          <a:blip r:embed="rId2"/>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37491869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å bakgrunn m sirkler">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EF8FED33-0591-DC4C-A9C9-E2EECF7DAD48}"/>
              </a:ext>
            </a:extLst>
          </p:cNvPr>
          <p:cNvPicPr>
            <a:picLocks noChangeAspect="1"/>
          </p:cNvPicPr>
          <p:nvPr userDrawn="1"/>
        </p:nvPicPr>
        <p:blipFill>
          <a:blip r:embed="rId2"/>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Font typeface="Arial" panose="020B0604020202020204" pitchFamily="34" charset="0"/>
              <a:buNone/>
              <a:defRPr/>
            </a:lvl1pPr>
            <a:lvl2pPr>
              <a:buNone/>
              <a:defRPr/>
            </a:lvl2pPr>
            <a:lvl3pPr>
              <a:buNone/>
              <a:defRPr/>
            </a:lvl3pPr>
            <a:lvl4pPr>
              <a:buNone/>
              <a:defRPr/>
            </a:lvl4pPr>
            <a:lvl5pPr>
              <a:buNone/>
              <a:defRPr/>
            </a:lvl5pPr>
          </a:lstStyle>
          <a:p>
            <a:pPr lvl="0"/>
            <a:r>
              <a:rPr lang="nb-NO"/>
              <a:t>Klikk for å redigere tekststiler i malen</a:t>
            </a:r>
          </a:p>
        </p:txBody>
      </p:sp>
    </p:spTree>
    <p:extLst>
      <p:ext uri="{BB962C8B-B14F-4D97-AF65-F5344CB8AC3E}">
        <p14:creationId xmlns:p14="http://schemas.microsoft.com/office/powerpoint/2010/main" val="24168770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3_Blå bakgrunn m hvite sirkler og logo">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02D06809-C95F-B84C-996B-30880E071BB6}"/>
              </a:ext>
            </a:extLst>
          </p:cNvPr>
          <p:cNvPicPr>
            <a:picLocks noChangeAspect="1"/>
          </p:cNvPicPr>
          <p:nvPr userDrawn="1"/>
        </p:nvPicPr>
        <p:blipFill>
          <a:blip r:embed="rId2"/>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vl2pPr>
              <a:buNone/>
              <a:defRPr/>
            </a:lvl2pPr>
            <a:lvl3pPr>
              <a:buNone/>
              <a:defRPr/>
            </a:lvl3pPr>
            <a:lvl4pPr>
              <a:buNone/>
              <a:defRPr/>
            </a:lvl4pPr>
            <a:lvl5pPr>
              <a:buNone/>
              <a:defRPr/>
            </a:lvl5pPr>
          </a:lstStyle>
          <a:p>
            <a:pPr lvl="0"/>
            <a:r>
              <a:rPr lang="nb-NO"/>
              <a:t>Klikk for å redigere tekststiler i malen</a:t>
            </a:r>
          </a:p>
        </p:txBody>
      </p:sp>
    </p:spTree>
    <p:extLst>
      <p:ext uri="{BB962C8B-B14F-4D97-AF65-F5344CB8AC3E}">
        <p14:creationId xmlns:p14="http://schemas.microsoft.com/office/powerpoint/2010/main" val="1915482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1938109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2" name="Bilde 6">
            <a:extLst>
              <a:ext uri="{FF2B5EF4-FFF2-40B4-BE49-F238E27FC236}">
                <a16:creationId xmlns:a16="http://schemas.microsoft.com/office/drawing/2014/main" id="{C5E4FCFB-5C4B-3C45-AB4F-C80E91255E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351" t="17633" r="13351" b="9190"/>
          <a:stretch>
            <a:fillRect/>
          </a:stretch>
        </p:blipFill>
        <p:spPr bwMode="auto">
          <a:xfrm>
            <a:off x="0" y="11113"/>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2632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95E00D80-C14E-EA47-8A85-89D0EE48B04D}"/>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36600278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46244C4B-BCDA-F443-9C6F-495D391B474F}"/>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5B86E877-DF3A-1B49-AF8D-6C21A76B4327}"/>
              </a:ext>
            </a:extLst>
          </p:cNvPr>
          <p:cNvPicPr>
            <a:picLocks noChangeAspect="1"/>
          </p:cNvPicPr>
          <p:nvPr userDrawn="1"/>
        </p:nvPicPr>
        <p:blipFill rotWithShape="1">
          <a:blip r:embed="rId4"/>
          <a:srcRect l="-20737" t="-3612" r="-28626" b="-4568"/>
          <a:stretch/>
        </p:blipFill>
        <p:spPr>
          <a:xfrm>
            <a:off x="134938" y="5970588"/>
            <a:ext cx="977900" cy="708025"/>
          </a:xfrm>
          <a:prstGeom prst="rect">
            <a:avLst/>
          </a:pr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3890993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10EB9797-54C4-5245-B406-87176C3EC7DD}"/>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8"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3141356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545B4AC5-D631-8E43-B7B9-9B0276F27E97}"/>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85163BE8-5C12-DE49-AF3D-76C4986C3DFC}"/>
              </a:ext>
            </a:extLst>
          </p:cNvPr>
          <p:cNvPicPr>
            <a:picLocks noChangeAspect="1"/>
          </p:cNvPicPr>
          <p:nvPr userDrawn="1"/>
        </p:nvPicPr>
        <p:blipFill rotWithShape="1">
          <a:blip r:embed="rId4"/>
          <a:srcRect l="-20737" t="-3612" r="-28626" b="-4568"/>
          <a:stretch/>
        </p:blipFill>
        <p:spPr>
          <a:xfrm>
            <a:off x="134938" y="5970588"/>
            <a:ext cx="977900" cy="708025"/>
          </a:xfrm>
          <a:prstGeom prst="rect">
            <a:avLst/>
          </a:prstGeom>
        </p:spPr>
      </p:pic>
      <p:sp>
        <p:nvSpPr>
          <p:cNvPr id="10" name="Title 1"/>
          <p:cNvSpPr>
            <a:spLocks noGrp="1"/>
          </p:cNvSpPr>
          <p:nvPr>
            <p:ph type="title"/>
          </p:nvPr>
        </p:nvSpPr>
        <p:spPr>
          <a:xfrm>
            <a:off x="1112675" y="549768"/>
            <a:ext cx="7986656" cy="1285069"/>
          </a:xfrm>
        </p:spPr>
        <p:txBody>
          <a:bodyPr/>
          <a:lstStyle/>
          <a:p>
            <a:r>
              <a:rPr lang="nb-NO"/>
              <a:t>Klikk for å redigere tittelstil</a:t>
            </a:r>
            <a:endParaRPr lang="en-NO" dirty="0"/>
          </a:p>
        </p:txBody>
      </p:sp>
      <p:sp>
        <p:nvSpPr>
          <p:cNvPr id="11" name="Content Placeholder 2"/>
          <p:cNvSpPr>
            <a:spLocks noGrp="1"/>
          </p:cNvSpPr>
          <p:nvPr>
            <p:ph idx="1"/>
          </p:nvPr>
        </p:nvSpPr>
        <p:spPr>
          <a:xfrm>
            <a:off x="1112675"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9995344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A5406CBB-BB05-6948-A6AE-29A5EAE254C5}"/>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p:cNvSpPr>
            <a:spLocks noGrp="1"/>
          </p:cNvSpPr>
          <p:nvPr>
            <p:ph type="title"/>
          </p:nvPr>
        </p:nvSpPr>
        <p:spPr>
          <a:xfrm>
            <a:off x="1112675" y="549768"/>
            <a:ext cx="7986656" cy="1285069"/>
          </a:xfrm>
        </p:spPr>
        <p:txBody>
          <a:bodyPr/>
          <a:lstStyle/>
          <a:p>
            <a:r>
              <a:rPr lang="nb-NO"/>
              <a:t>Klikk for å redigere tittelstil</a:t>
            </a:r>
            <a:endParaRPr lang="en-NO" dirty="0"/>
          </a:p>
        </p:txBody>
      </p:sp>
      <p:sp>
        <p:nvSpPr>
          <p:cNvPr id="11" name="Content Placeholder 2"/>
          <p:cNvSpPr>
            <a:spLocks noGrp="1"/>
          </p:cNvSpPr>
          <p:nvPr>
            <p:ph idx="1"/>
          </p:nvPr>
        </p:nvSpPr>
        <p:spPr>
          <a:xfrm>
            <a:off x="1112675"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0444980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5BE36B13-6271-FE4D-BB6B-BF22B3C8A3E0}"/>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6CC6FBC9-FD20-4B40-80C4-3C3521D8BAFE}"/>
              </a:ext>
            </a:extLst>
          </p:cNvPr>
          <p:cNvPicPr>
            <a:picLocks noChangeAspect="1"/>
          </p:cNvPicPr>
          <p:nvPr userDrawn="1"/>
        </p:nvPicPr>
        <p:blipFill rotWithShape="1">
          <a:blip r:embed="rId4"/>
          <a:srcRect l="-20737" t="-3612" r="-28626" b="-4568"/>
          <a:stretch/>
        </p:blipFill>
        <p:spPr>
          <a:xfrm>
            <a:off x="134938" y="5970588"/>
            <a:ext cx="977900" cy="708025"/>
          </a:xfrm>
          <a:prstGeom prst="rect">
            <a:avLst/>
          </a:pr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5771514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Hvit bakgrunn m logo">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183C7052-5233-6F47-8D65-3659A7E8A8B1}"/>
              </a:ext>
            </a:extLst>
          </p:cNvPr>
          <p:cNvPicPr>
            <a:picLocks noChangeAspect="1"/>
          </p:cNvPicPr>
          <p:nvPr userDrawn="1"/>
        </p:nvPicPr>
        <p:blipFill>
          <a:blip r:embed="rId2"/>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31F32B30-BECA-DD47-8409-AD52C350B207}"/>
              </a:ext>
            </a:extLst>
          </p:cNvPr>
          <p:cNvPicPr>
            <a:picLocks noChangeAspect="1"/>
          </p:cNvPicPr>
          <p:nvPr userDrawn="1"/>
        </p:nvPicPr>
        <p:blipFill rotWithShape="1">
          <a:blip r:embed="rId3"/>
          <a:srcRect l="-20737" t="-3612" r="-28626" b="-4568"/>
          <a:stretch/>
        </p:blipFill>
        <p:spPr>
          <a:xfrm>
            <a:off x="134938" y="5970588"/>
            <a:ext cx="977900" cy="708025"/>
          </a:xfrm>
          <a:prstGeom prst="rect">
            <a:avLst/>
          </a:pr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339442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iredelt m bilder og logo">
    <p:spTree>
      <p:nvGrpSpPr>
        <p:cNvPr id="1" name=""/>
        <p:cNvGrpSpPr/>
        <p:nvPr/>
      </p:nvGrpSpPr>
      <p:grpSpPr>
        <a:xfrm>
          <a:off x="0" y="0"/>
          <a:ext cx="0" cy="0"/>
          <a:chOff x="0" y="0"/>
          <a:chExt cx="0" cy="0"/>
        </a:xfrm>
      </p:grpSpPr>
      <p:pic>
        <p:nvPicPr>
          <p:cNvPr id="6" name="Grafikk 6">
            <a:extLst>
              <a:ext uri="{FF2B5EF4-FFF2-40B4-BE49-F238E27FC236}">
                <a16:creationId xmlns:a16="http://schemas.microsoft.com/office/drawing/2014/main" id="{1758A28D-A1C3-EA45-B03B-FF73F6995544}"/>
              </a:ext>
            </a:extLst>
          </p:cNvPr>
          <p:cNvPicPr>
            <a:picLocks noChangeAspect="1"/>
          </p:cNvPicPr>
          <p:nvPr userDrawn="1"/>
        </p:nvPicPr>
        <p:blipFill>
          <a:blip r:embed="rId2"/>
          <a:srcRect/>
          <a:stretch/>
        </p:blipFill>
        <p:spPr>
          <a:xfrm>
            <a:off x="4872038" y="1976438"/>
            <a:ext cx="2447925" cy="2447925"/>
          </a:xfrm>
          <a:prstGeom prst="rect">
            <a:avLst/>
          </a:prstGeom>
        </p:spPr>
      </p:pic>
      <p:sp>
        <p:nvSpPr>
          <p:cNvPr id="23" name="Plassholder for bilde 22"/>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rtlCol="0">
            <a:noAutofit/>
          </a:bodyPr>
          <a:lstStyle/>
          <a:p>
            <a:pPr lvl="0"/>
            <a:r>
              <a:rPr lang="nb-NO" noProof="0"/>
              <a:t>Klikk på ikonet for å legge til et bilde</a:t>
            </a:r>
          </a:p>
        </p:txBody>
      </p:sp>
      <p:sp>
        <p:nvSpPr>
          <p:cNvPr id="25" name="Plassholder for bilde 24"/>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rtlCol="0">
            <a:noAutofit/>
          </a:bodyPr>
          <a:lstStyle/>
          <a:p>
            <a:pPr lvl="0"/>
            <a:r>
              <a:rPr lang="nb-NO" noProof="0"/>
              <a:t>Klikk på ikonet for å legge til et bilde</a:t>
            </a:r>
          </a:p>
        </p:txBody>
      </p:sp>
      <p:sp>
        <p:nvSpPr>
          <p:cNvPr id="27" name="Plassholder for bilde 26"/>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rtlCol="0">
            <a:noAutofit/>
          </a:bodyPr>
          <a:lstStyle/>
          <a:p>
            <a:pPr lvl="0"/>
            <a:r>
              <a:rPr lang="nb-NO" noProof="0"/>
              <a:t>Klikk på ikonet for å legge til et bilde</a:t>
            </a:r>
          </a:p>
        </p:txBody>
      </p:sp>
      <p:sp>
        <p:nvSpPr>
          <p:cNvPr id="29" name="Plassholder for bilde 28"/>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rtlCol="0">
            <a:noAutofit/>
          </a:bodyPr>
          <a:lstStyle/>
          <a:p>
            <a:pPr lvl="0"/>
            <a:r>
              <a:rPr lang="nb-NO" noProof="0"/>
              <a:t>Klikk på ikonet for å legge til et bilde</a:t>
            </a:r>
          </a:p>
        </p:txBody>
      </p:sp>
    </p:spTree>
    <p:extLst>
      <p:ext uri="{BB962C8B-B14F-4D97-AF65-F5344CB8AC3E}">
        <p14:creationId xmlns:p14="http://schemas.microsoft.com/office/powerpoint/2010/main" val="22844326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6"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87118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marL="457200" indent="-457200">
              <a:buFont typeface="Arial" panose="020B0604020202020204" pitchFamily="34" charset="0"/>
              <a:buChar char="•"/>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11564682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39FFA567-4470-A543-B0A3-B1568402A3C8}"/>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6"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8201565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7269927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9351193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5880288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4404493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0875242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SK_kaffe_kort.mp4" descr="KSK_kaffe_kort.mp4">
            <a:hlinkClick r:id="" action="ppaction://media"/>
            <a:extLst>
              <a:ext uri="{FF2B5EF4-FFF2-40B4-BE49-F238E27FC236}">
                <a16:creationId xmlns:a16="http://schemas.microsoft.com/office/drawing/2014/main" id="{170F1731-E45E-2544-97F9-C3887277CA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9669" b="10109"/>
          <a:stretch>
            <a:fillRect/>
          </a:stretch>
        </p:blipFill>
        <p:spPr bwMode="auto">
          <a:xfrm>
            <a:off x="0" y="0"/>
            <a:ext cx="12192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descr="Clock">
            <a:extLst>
              <a:ext uri="{FF2B5EF4-FFF2-40B4-BE49-F238E27FC236}">
                <a16:creationId xmlns:a16="http://schemas.microsoft.com/office/drawing/2014/main" id="{9961B1F1-736F-1144-BB06-F4E474142A24}"/>
              </a:ext>
            </a:extLst>
          </p:cNvPr>
          <p:cNvPicPr>
            <a:picLocks noChangeAspect="1"/>
          </p:cNvPicPr>
          <p:nvPr userDrawn="1"/>
        </p:nvPicPr>
        <p:blipFill>
          <a:blip r:embed="rId4"/>
          <a:stretch>
            <a:fillRect/>
          </a:stretch>
        </p:blipFill>
        <p:spPr>
          <a:xfrm>
            <a:off x="2513013" y="1438275"/>
            <a:ext cx="2525712" cy="2524125"/>
          </a:xfrm>
          <a:prstGeom prst="rect">
            <a:avLst/>
          </a:prstGeom>
        </p:spPr>
      </p:pic>
      <p:sp>
        <p:nvSpPr>
          <p:cNvPr id="7" name="Plassholder for tekst 8"/>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9705180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odelt - bilde øverst">
    <p:spTree>
      <p:nvGrpSpPr>
        <p:cNvPr id="1" name=""/>
        <p:cNvGrpSpPr/>
        <p:nvPr/>
      </p:nvGrpSpPr>
      <p:grpSpPr>
        <a:xfrm>
          <a:off x="0" y="0"/>
          <a:ext cx="0" cy="0"/>
          <a:chOff x="0" y="0"/>
          <a:chExt cx="0" cy="0"/>
        </a:xfrm>
      </p:grpSpPr>
      <p:pic>
        <p:nvPicPr>
          <p:cNvPr id="4" name="Grafikk 6">
            <a:extLst>
              <a:ext uri="{FF2B5EF4-FFF2-40B4-BE49-F238E27FC236}">
                <a16:creationId xmlns:a16="http://schemas.microsoft.com/office/drawing/2014/main" id="{F4554DE9-E8D5-D841-8253-8E13111C5E2B}"/>
              </a:ext>
            </a:extLst>
          </p:cNvPr>
          <p:cNvPicPr>
            <a:picLocks noChangeAspect="1"/>
          </p:cNvPicPr>
          <p:nvPr userDrawn="1"/>
        </p:nvPicPr>
        <p:blipFill>
          <a:blip r:embed="rId2"/>
          <a:srcRect/>
          <a:stretch/>
        </p:blipFill>
        <p:spPr>
          <a:xfrm>
            <a:off x="5454650" y="1601788"/>
            <a:ext cx="1282700" cy="1284287"/>
          </a:xfrm>
          <a:prstGeom prst="rect">
            <a:avLst/>
          </a:prstGeom>
        </p:spPr>
      </p:pic>
      <p:sp>
        <p:nvSpPr>
          <p:cNvPr id="15" name="Freeform 14"/>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rtlCol="0">
            <a:noAutofit/>
          </a:bodyPr>
          <a:lstStyle>
            <a:lvl1pPr algn="ctr">
              <a:defRPr/>
            </a:lvl1pPr>
          </a:lstStyle>
          <a:p>
            <a:pPr lvl="0"/>
            <a:r>
              <a:rPr lang="nb-NO" noProof="0"/>
              <a:t>Klikk på ikonet for å legge til et bilde</a:t>
            </a:r>
            <a:endParaRPr lang="nb-NO" noProof="0" dirty="0"/>
          </a:p>
        </p:txBody>
      </p:sp>
      <p:sp>
        <p:nvSpPr>
          <p:cNvPr id="6" name="Content Placeholder 2"/>
          <p:cNvSpPr>
            <a:spLocks noGrp="1"/>
          </p:cNvSpPr>
          <p:nvPr>
            <p:ph idx="1"/>
          </p:nvPr>
        </p:nvSpPr>
        <p:spPr>
          <a:xfrm>
            <a:off x="1087274" y="3054350"/>
            <a:ext cx="9966651" cy="3342974"/>
          </a:xfrm>
        </p:spPr>
        <p:txBody>
          <a:bodyPr anchor="ct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974275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C3F4D0-2D9B-E14A-B4C4-CE8D1427BBAA}"/>
              </a:ext>
            </a:extLst>
          </p:cNvPr>
          <p:cNvSpPr/>
          <p:nvPr userDrawn="1"/>
        </p:nvSpPr>
        <p:spPr>
          <a:xfrm>
            <a:off x="838200" y="2184400"/>
            <a:ext cx="10515600" cy="181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sp>
        <p:nvSpPr>
          <p:cNvPr id="2" name="Tittel 1"/>
          <p:cNvSpPr>
            <a:spLocks noGrp="1"/>
          </p:cNvSpPr>
          <p:nvPr>
            <p:ph type="title"/>
          </p:nvPr>
        </p:nvSpPr>
        <p:spPr>
          <a:xfrm>
            <a:off x="1112674" y="2258471"/>
            <a:ext cx="9966651" cy="1325563"/>
          </a:xfrm>
        </p:spPr>
        <p:txBody>
          <a:bodyPr/>
          <a:lstStyle>
            <a:lvl1pPr algn="ctr">
              <a:defRPr sz="7200" spc="300"/>
            </a:lvl1pPr>
          </a:lstStyle>
          <a:p>
            <a:r>
              <a:rPr lang="nb-NO"/>
              <a:t>Klikk for å redigere tittelstil</a:t>
            </a:r>
            <a:endParaRPr lang="nb-NO" dirty="0"/>
          </a:p>
        </p:txBody>
      </p:sp>
    </p:spTree>
    <p:extLst>
      <p:ext uri="{BB962C8B-B14F-4D97-AF65-F5344CB8AC3E}">
        <p14:creationId xmlns:p14="http://schemas.microsoft.com/office/powerpoint/2010/main" val="37031489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3CE4511-423D-8E40-9B48-6D54DA89C272}"/>
              </a:ext>
            </a:extLst>
          </p:cNvPr>
          <p:cNvSpPr/>
          <p:nvPr userDrawn="1"/>
        </p:nvSpPr>
        <p:spPr>
          <a:xfrm>
            <a:off x="0" y="0"/>
            <a:ext cx="12192000" cy="58562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nn-NO" dirty="0">
                <a:solidFill>
                  <a:prstClr val="white"/>
                </a:solidFill>
              </a:rPr>
              <a:t> </a:t>
            </a:r>
          </a:p>
        </p:txBody>
      </p:sp>
      <p:sp>
        <p:nvSpPr>
          <p:cNvPr id="4" name="Rektangel 3">
            <a:extLst>
              <a:ext uri="{FF2B5EF4-FFF2-40B4-BE49-F238E27FC236}">
                <a16:creationId xmlns:a16="http://schemas.microsoft.com/office/drawing/2014/main" id="{FC246E96-83A8-3B4F-8587-CB4BAE1C9D62}"/>
              </a:ext>
            </a:extLst>
          </p:cNvPr>
          <p:cNvSpPr/>
          <p:nvPr userDrawn="1"/>
        </p:nvSpPr>
        <p:spPr>
          <a:xfrm>
            <a:off x="549275" y="5969000"/>
            <a:ext cx="2189163" cy="752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nn-NO">
              <a:solidFill>
                <a:prstClr val="white"/>
              </a:solidFill>
            </a:endParaRPr>
          </a:p>
        </p:txBody>
      </p:sp>
      <p:pic>
        <p:nvPicPr>
          <p:cNvPr id="5" name="Bilde 8" descr="KS-konsulent.png">
            <a:extLst>
              <a:ext uri="{FF2B5EF4-FFF2-40B4-BE49-F238E27FC236}">
                <a16:creationId xmlns:a16="http://schemas.microsoft.com/office/drawing/2014/main" id="{FFA38741-551F-E646-86C6-5A707B097F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6040438"/>
            <a:ext cx="2033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p:nvPr>
        </p:nvSpPr>
        <p:spPr>
          <a:xfrm>
            <a:off x="549832" y="3316942"/>
            <a:ext cx="10363200" cy="1304271"/>
          </a:xfrm>
        </p:spPr>
        <p:txBody>
          <a:bodyPr anchor="t">
            <a:normAutofit/>
          </a:bodyPr>
          <a:lstStyle>
            <a:lvl1pPr algn="l">
              <a:defRPr sz="3200">
                <a:solidFill>
                  <a:srgbClr val="09224B"/>
                </a:solidFill>
                <a:latin typeface="Helvetica"/>
                <a:cs typeface="Helvetica"/>
              </a:defRPr>
            </a:lvl1pPr>
          </a:lstStyle>
          <a:p>
            <a:r>
              <a:rPr lang="nb-NO"/>
              <a:t>Klikk for å redigere tittelstil</a:t>
            </a:r>
            <a:endParaRPr lang="nn-NO" dirty="0"/>
          </a:p>
        </p:txBody>
      </p:sp>
    </p:spTree>
    <p:extLst>
      <p:ext uri="{BB962C8B-B14F-4D97-AF65-F5344CB8AC3E}">
        <p14:creationId xmlns:p14="http://schemas.microsoft.com/office/powerpoint/2010/main" val="373647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accent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DB579FD0-C9B5-914D-AB02-44E7A58BE2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1525" y="4606225"/>
            <a:ext cx="1931991" cy="1690492"/>
          </a:xfrm>
          <a:prstGeom prst="rect">
            <a:avLst/>
          </a:prstGeom>
        </p:spPr>
      </p:pic>
      <p:pic>
        <p:nvPicPr>
          <p:cNvPr id="7" name="Bilde 6">
            <a:extLst>
              <a:ext uri="{FF2B5EF4-FFF2-40B4-BE49-F238E27FC236}">
                <a16:creationId xmlns:a16="http://schemas.microsoft.com/office/drawing/2014/main" id="{AC626DC5-E8E9-C242-9FA8-6CDEB361D535}"/>
              </a:ext>
            </a:extLst>
          </p:cNvPr>
          <p:cNvPicPr>
            <a:picLocks noChangeAspect="1"/>
          </p:cNvPicPr>
          <p:nvPr userDrawn="1"/>
        </p:nvPicPr>
        <p:blipFill rotWithShape="1">
          <a:blip r:embed="rId4"/>
          <a:srcRect l="44348" t="26255"/>
          <a:stretch/>
        </p:blipFill>
        <p:spPr>
          <a:xfrm>
            <a:off x="6382246" y="4101774"/>
            <a:ext cx="6785113" cy="5057466"/>
          </a:xfrm>
          <a:prstGeom prst="rect">
            <a:avLst/>
          </a:prstGeom>
        </p:spPr>
      </p:pic>
      <p:sp>
        <p:nvSpPr>
          <p:cNvPr id="8" name="Title 1">
            <a:extLst>
              <a:ext uri="{FF2B5EF4-FFF2-40B4-BE49-F238E27FC236}">
                <a16:creationId xmlns:a16="http://schemas.microsoft.com/office/drawing/2014/main" id="{FAE635BD-A228-AD4D-BF63-E6DF04C4B463}"/>
              </a:ext>
            </a:extLst>
          </p:cNvPr>
          <p:cNvSpPr>
            <a:spLocks noGrp="1"/>
          </p:cNvSpPr>
          <p:nvPr>
            <p:ph type="title" hasCustomPrompt="1"/>
          </p:nvPr>
        </p:nvSpPr>
        <p:spPr>
          <a:xfrm>
            <a:off x="3581400" y="862589"/>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4" name="Plassholder for tekst 3">
            <a:extLst>
              <a:ext uri="{FF2B5EF4-FFF2-40B4-BE49-F238E27FC236}">
                <a16:creationId xmlns:a16="http://schemas.microsoft.com/office/drawing/2014/main" id="{DA6528EE-A3D4-794A-A96D-B4ED9A96946B}"/>
              </a:ext>
            </a:extLst>
          </p:cNvPr>
          <p:cNvSpPr>
            <a:spLocks noGrp="1"/>
          </p:cNvSpPr>
          <p:nvPr>
            <p:ph type="body" sz="quarter" idx="10"/>
          </p:nvPr>
        </p:nvSpPr>
        <p:spPr>
          <a:xfrm>
            <a:off x="3581400" y="2378075"/>
            <a:ext cx="7986713" cy="1724025"/>
          </a:xfrm>
        </p:spPr>
        <p:txBody>
          <a:bodyPr/>
          <a:lstStyle>
            <a:lvl1pPr marL="0" indent="0">
              <a:buNone/>
              <a:defRPr/>
            </a:lvl1pPr>
            <a:lvl2pPr marL="457200" indent="0">
              <a:buNone/>
              <a:defRPr/>
            </a:lvl2pPr>
            <a:lvl3pPr marL="914400" indent="0">
              <a:buNone/>
              <a:defRPr/>
            </a:lvl3pPr>
          </a:lstStyle>
          <a:p>
            <a:pPr lvl="0"/>
            <a:r>
              <a:rPr lang="nb-NO"/>
              <a:t>Klikk for å redigere tekststiler i malen</a:t>
            </a:r>
          </a:p>
          <a:p>
            <a:pPr lvl="1"/>
            <a:r>
              <a:rPr lang="nb-NO"/>
              <a:t>Andre nivå</a:t>
            </a:r>
          </a:p>
          <a:p>
            <a:pPr lvl="2"/>
            <a:r>
              <a:rPr lang="nb-NO"/>
              <a:t>Tredje nivå</a:t>
            </a:r>
          </a:p>
        </p:txBody>
      </p:sp>
      <p:sp>
        <p:nvSpPr>
          <p:cNvPr id="11" name="Plassholder for innhold 10">
            <a:extLst>
              <a:ext uri="{FF2B5EF4-FFF2-40B4-BE49-F238E27FC236}">
                <a16:creationId xmlns:a16="http://schemas.microsoft.com/office/drawing/2014/main" id="{9BAD1FBC-ACE0-F44B-952E-C3B4906276F9}"/>
              </a:ext>
            </a:extLst>
          </p:cNvPr>
          <p:cNvSpPr>
            <a:spLocks noGrp="1"/>
          </p:cNvSpPr>
          <p:nvPr>
            <p:ph sz="quarter" idx="11"/>
          </p:nvPr>
        </p:nvSpPr>
        <p:spPr>
          <a:xfrm>
            <a:off x="3581400" y="4378325"/>
            <a:ext cx="7986713" cy="1797050"/>
          </a:xfrm>
        </p:spPr>
        <p:txBody>
          <a:bodyPr/>
          <a:lstStyle>
            <a:lvl1pPr marL="0" indent="0">
              <a:buNone/>
              <a:defRPr/>
            </a:lvl1pPr>
            <a:lvl2pPr marL="457200" indent="0">
              <a:buNone/>
              <a:defRPr/>
            </a:lvl2pPr>
            <a:lvl3pPr marL="914400" indent="0">
              <a:buNone/>
              <a:defRPr/>
            </a:lvl3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143500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7707320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10" name="Plassholder for bilde 9"/>
          <p:cNvSpPr>
            <a:spLocks noGrp="1"/>
          </p:cNvSpPr>
          <p:nvPr>
            <p:ph type="pic" sz="quarter" idx="13"/>
          </p:nvPr>
        </p:nvSpPr>
        <p:spPr>
          <a:xfrm>
            <a:off x="6251574" y="1645920"/>
            <a:ext cx="5939663" cy="3963851"/>
          </a:xfrm>
          <a:pattFill prst="wdUpDiag">
            <a:fgClr>
              <a:schemeClr val="bg2"/>
            </a:fgClr>
            <a:bgClr>
              <a:schemeClr val="bg2">
                <a:lumMod val="90000"/>
              </a:schemeClr>
            </a:bgClr>
          </a:pattFill>
        </p:spPr>
        <p:txBody>
          <a:bodyPr lIns="360000" rIns="360000" rtlCol="0" anchor="ctr" anchorCtr="1">
            <a:normAutofit/>
          </a:bodyPr>
          <a:lstStyle>
            <a:lvl1pPr>
              <a:defRPr sz="1600">
                <a:solidFill>
                  <a:schemeClr val="bg1"/>
                </a:solidFill>
                <a:highlight>
                  <a:srgbClr val="808080"/>
                </a:highlight>
              </a:defRPr>
            </a:lvl1pPr>
          </a:lstStyle>
          <a:p>
            <a:pPr lvl="0"/>
            <a:r>
              <a:rPr lang="nb-NO" noProof="0"/>
              <a:t>Klikk på ikonet for å legge til et bilde</a:t>
            </a:r>
            <a:endParaRPr lang="nb-NO" noProof="0" dirty="0"/>
          </a:p>
        </p:txBody>
      </p:sp>
      <p:sp>
        <p:nvSpPr>
          <p:cNvPr id="9" name="Tittel 8"/>
          <p:cNvSpPr>
            <a:spLocks noGrp="1"/>
          </p:cNvSpPr>
          <p:nvPr>
            <p:ph type="title"/>
          </p:nvPr>
        </p:nvSpPr>
        <p:spPr/>
        <p:txBody>
          <a:bodyPr/>
          <a:lstStyle/>
          <a:p>
            <a:r>
              <a:rPr lang="nb-NO"/>
              <a:t>Klikk for å redigere tittelstil</a:t>
            </a:r>
          </a:p>
        </p:txBody>
      </p:sp>
      <p:sp>
        <p:nvSpPr>
          <p:cNvPr id="11" name="Plassholder for tekst 14"/>
          <p:cNvSpPr>
            <a:spLocks noGrp="1"/>
          </p:cNvSpPr>
          <p:nvPr>
            <p:ph type="body" sz="quarter" idx="14"/>
          </p:nvPr>
        </p:nvSpPr>
        <p:spPr>
          <a:xfrm>
            <a:off x="6251574" y="5258746"/>
            <a:ext cx="2411017" cy="351025"/>
          </a:xfrm>
          <a:solidFill>
            <a:schemeClr val="bg1"/>
          </a:solidFill>
        </p:spPr>
        <p:txBody>
          <a:bodyPr wrap="none" lIns="108000" tIns="82800" rIns="108000" bIns="75600" anchor="b">
            <a:spAutoFit/>
          </a:bodyPr>
          <a:lstStyle>
            <a:lvl1pPr>
              <a:spcBef>
                <a:spcPts val="0"/>
              </a:spcBef>
              <a:defRPr sz="1280" baseline="0"/>
            </a:lvl1pPr>
          </a:lstStyle>
          <a:p>
            <a:pPr lvl="0"/>
            <a:r>
              <a:rPr lang="nb-NO"/>
              <a:t>Klikk for å redigere tekststiler i malen</a:t>
            </a:r>
          </a:p>
        </p:txBody>
      </p:sp>
      <p:sp>
        <p:nvSpPr>
          <p:cNvPr id="14" name="Plassholder for innhold 13"/>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p:cNvSpPr>
            <a:spLocks noGrp="1"/>
          </p:cNvSpPr>
          <p:nvPr>
            <p:ph idx="16"/>
          </p:nvPr>
        </p:nvSpPr>
        <p:spPr>
          <a:xfrm>
            <a:off x="838200" y="344328"/>
            <a:ext cx="5099050" cy="316960"/>
          </a:xfrm>
        </p:spPr>
        <p:txBody>
          <a:bodyPr spcCol="14400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Klikk for å redigere tekststiler i malen</a:t>
            </a:r>
          </a:p>
        </p:txBody>
      </p:sp>
      <p:sp>
        <p:nvSpPr>
          <p:cNvPr id="7" name="Plassholder for dato 2">
            <a:extLst>
              <a:ext uri="{FF2B5EF4-FFF2-40B4-BE49-F238E27FC236}">
                <a16:creationId xmlns:a16="http://schemas.microsoft.com/office/drawing/2014/main" id="{4616EAAC-8B8B-FD4E-AD29-90E698323558}"/>
              </a:ext>
            </a:extLst>
          </p:cNvPr>
          <p:cNvSpPr>
            <a:spLocks noGrp="1"/>
          </p:cNvSpPr>
          <p:nvPr>
            <p:ph type="dt" sz="half" idx="17"/>
          </p:nvPr>
        </p:nvSpPr>
        <p:spPr/>
        <p:txBody>
          <a:bodyPr/>
          <a:lstStyle>
            <a:lvl1pPr>
              <a:defRPr/>
            </a:lvl1pPr>
          </a:lstStyle>
          <a:p>
            <a:pPr>
              <a:defRPr/>
            </a:pPr>
            <a:fld id="{C87DEBAC-2B45-4CD9-8D51-8C2CE64B0DEF}" type="datetime1">
              <a:rPr lang="nb-NO"/>
              <a:pPr>
                <a:defRPr/>
              </a:pPr>
              <a:t>22.10.2021</a:t>
            </a:fld>
            <a:endParaRPr lang="nb-NO" dirty="0"/>
          </a:p>
        </p:txBody>
      </p:sp>
      <p:sp>
        <p:nvSpPr>
          <p:cNvPr id="8" name="Plassholder for bunntekst 3">
            <a:extLst>
              <a:ext uri="{FF2B5EF4-FFF2-40B4-BE49-F238E27FC236}">
                <a16:creationId xmlns:a16="http://schemas.microsoft.com/office/drawing/2014/main" id="{5A4E4732-6B57-664F-BA63-9E2A93234A0C}"/>
              </a:ext>
            </a:extLst>
          </p:cNvPr>
          <p:cNvSpPr>
            <a:spLocks noGrp="1"/>
          </p:cNvSpPr>
          <p:nvPr>
            <p:ph type="ftr" sz="quarter" idx="18"/>
          </p:nvPr>
        </p:nvSpPr>
        <p:spPr/>
        <p:txBody>
          <a:bodyPr/>
          <a:lstStyle>
            <a:lvl1pPr>
              <a:defRPr/>
            </a:lvl1pPr>
          </a:lstStyle>
          <a:p>
            <a:pPr>
              <a:defRPr/>
            </a:pPr>
            <a:endParaRPr lang="nb-NO"/>
          </a:p>
        </p:txBody>
      </p:sp>
      <p:sp>
        <p:nvSpPr>
          <p:cNvPr id="13" name="Plassholder for lysbildenummer 4">
            <a:extLst>
              <a:ext uri="{FF2B5EF4-FFF2-40B4-BE49-F238E27FC236}">
                <a16:creationId xmlns:a16="http://schemas.microsoft.com/office/drawing/2014/main" id="{F09EC46E-9854-3549-A246-68BBE04FFB99}"/>
              </a:ext>
            </a:extLst>
          </p:cNvPr>
          <p:cNvSpPr>
            <a:spLocks noGrp="1"/>
          </p:cNvSpPr>
          <p:nvPr>
            <p:ph type="sldNum" sz="quarter" idx="19"/>
          </p:nvPr>
        </p:nvSpPr>
        <p:spPr/>
        <p:txBody>
          <a:bodyPr/>
          <a:lstStyle>
            <a:lvl1pPr>
              <a:defRPr/>
            </a:lvl1pPr>
          </a:lstStyle>
          <a:p>
            <a:pPr>
              <a:defRPr/>
            </a:pPr>
            <a:fld id="{0B9D6536-4E5C-1240-9A7E-94BCDD7D19D1}" type="slidenum">
              <a:rPr lang="nb-NO"/>
              <a:pPr>
                <a:defRPr/>
              </a:pPr>
              <a:t>‹#›</a:t>
            </a:fld>
            <a:endParaRPr lang="nb-NO" dirty="0"/>
          </a:p>
        </p:txBody>
      </p:sp>
    </p:spTree>
    <p:extLst>
      <p:ext uri="{BB962C8B-B14F-4D97-AF65-F5344CB8AC3E}">
        <p14:creationId xmlns:p14="http://schemas.microsoft.com/office/powerpoint/2010/main" val="38485852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ekstsider - 6">
    <p:spTree>
      <p:nvGrpSpPr>
        <p:cNvPr id="1" name=""/>
        <p:cNvGrpSpPr/>
        <p:nvPr/>
      </p:nvGrpSpPr>
      <p:grpSpPr>
        <a:xfrm>
          <a:off x="0" y="0"/>
          <a:ext cx="0" cy="0"/>
          <a:chOff x="0" y="0"/>
          <a:chExt cx="0" cy="0"/>
        </a:xfrm>
      </p:grpSpPr>
      <p:sp>
        <p:nvSpPr>
          <p:cNvPr id="2" name="Tittel 1"/>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p:cNvSpPr>
            <a:spLocks noGrp="1"/>
          </p:cNvSpPr>
          <p:nvPr>
            <p:ph sz="half" idx="1"/>
          </p:nvPr>
        </p:nvSpPr>
        <p:spPr>
          <a:xfrm>
            <a:off x="550863" y="1628772"/>
            <a:ext cx="5400675" cy="44290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7"/>
          <p:cNvSpPr>
            <a:spLocks noGrp="1"/>
          </p:cNvSpPr>
          <p:nvPr>
            <p:ph type="pic" sz="quarter" idx="13"/>
          </p:nvPr>
        </p:nvSpPr>
        <p:spPr>
          <a:xfrm>
            <a:off x="6240462" y="1628775"/>
            <a:ext cx="5396754" cy="4429125"/>
          </a:xfrm>
          <a:prstGeom prst="rect">
            <a:avLst/>
          </a:prstGeom>
          <a:solidFill>
            <a:schemeClr val="bg1">
              <a:lumMod val="95000"/>
            </a:schemeClr>
          </a:solidFill>
        </p:spPr>
        <p:txBody>
          <a:bodyPr tIns="576072" rtlCol="0">
            <a:normAutofit/>
          </a:bodyPr>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pPr lvl="0"/>
            <a:r>
              <a:rPr lang="nb-NO" noProof="0"/>
              <a:t>Klikk på ikonet for å legge til et bilde</a:t>
            </a:r>
          </a:p>
        </p:txBody>
      </p:sp>
      <p:sp>
        <p:nvSpPr>
          <p:cNvPr id="5" name="Plassholder for bunntekst 5">
            <a:extLst>
              <a:ext uri="{FF2B5EF4-FFF2-40B4-BE49-F238E27FC236}">
                <a16:creationId xmlns:a16="http://schemas.microsoft.com/office/drawing/2014/main" id="{47030B0B-D026-6645-9B33-3F1B6CA1A998}"/>
              </a:ext>
            </a:extLst>
          </p:cNvPr>
          <p:cNvSpPr>
            <a:spLocks noGrp="1"/>
          </p:cNvSpPr>
          <p:nvPr>
            <p:ph type="ftr" sz="quarter" idx="14"/>
          </p:nvPr>
        </p:nvSpPr>
        <p:spPr/>
        <p:txBody>
          <a:bodyPr/>
          <a:lstStyle>
            <a:lvl1pPr>
              <a:defRPr/>
            </a:lvl1pPr>
          </a:lstStyle>
          <a:p>
            <a:pPr>
              <a:defRPr/>
            </a:pPr>
            <a:endParaRPr lang="nb-NO"/>
          </a:p>
        </p:txBody>
      </p:sp>
    </p:spTree>
    <p:extLst>
      <p:ext uri="{BB962C8B-B14F-4D97-AF65-F5344CB8AC3E}">
        <p14:creationId xmlns:p14="http://schemas.microsoft.com/office/powerpoint/2010/main" val="19086734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cSld name="Tekstsider - 17">
    <p:spTree>
      <p:nvGrpSpPr>
        <p:cNvPr id="1" name=""/>
        <p:cNvGrpSpPr/>
        <p:nvPr/>
      </p:nvGrpSpPr>
      <p:grpSpPr>
        <a:xfrm>
          <a:off x="0" y="0"/>
          <a:ext cx="0" cy="0"/>
          <a:chOff x="0" y="0"/>
          <a:chExt cx="0" cy="0"/>
        </a:xfrm>
      </p:grpSpPr>
      <p:sp>
        <p:nvSpPr>
          <p:cNvPr id="2" name="Plassholder for bunntekst 2">
            <a:extLst>
              <a:ext uri="{FF2B5EF4-FFF2-40B4-BE49-F238E27FC236}">
                <a16:creationId xmlns:a16="http://schemas.microsoft.com/office/drawing/2014/main" id="{A1D0A639-3C6A-C14A-AD34-D1A849390E0D}"/>
              </a:ext>
            </a:extLst>
          </p:cNvPr>
          <p:cNvSpPr>
            <a:spLocks noGrp="1"/>
          </p:cNvSpPr>
          <p:nvPr>
            <p:ph type="ftr" sz="quarter" idx="10"/>
          </p:nvPr>
        </p:nvSpPr>
        <p:spPr>
          <a:xfrm>
            <a:off x="550863" y="6356350"/>
            <a:ext cx="5400675" cy="365125"/>
          </a:xfrm>
        </p:spPr>
        <p:txBody>
          <a:bodyPr/>
          <a:lstStyle>
            <a:lvl1pPr>
              <a:defRPr/>
            </a:lvl1pPr>
          </a:lstStyle>
          <a:p>
            <a:pPr>
              <a:defRPr/>
            </a:pPr>
            <a:endParaRPr lang="nb-NO"/>
          </a:p>
        </p:txBody>
      </p:sp>
    </p:spTree>
    <p:extLst>
      <p:ext uri="{BB962C8B-B14F-4D97-AF65-F5344CB8AC3E}">
        <p14:creationId xmlns:p14="http://schemas.microsoft.com/office/powerpoint/2010/main" val="37262978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Om, en person">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48EDFA34-8482-47C6-B7B1-1729506A2501}"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888999" y="2120900"/>
            <a:ext cx="3262313" cy="3262313"/>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4525108" y="1697039"/>
            <a:ext cx="6828692" cy="4256086"/>
          </a:xfrm>
        </p:spPr>
        <p:txBody>
          <a:bodyPr numCol="1" spcCol="144000" anchor="t" anchorCtr="0"/>
          <a:lstStyle>
            <a:lvl1pPr marL="360000" indent="-360000">
              <a:buClr>
                <a:schemeClr val="accent1"/>
              </a:buClr>
              <a:buFont typeface="Arial" panose="020B0604020202020204" pitchFamily="34" charset="0"/>
              <a:buChar char="•"/>
              <a:defRPr/>
            </a:lvl1pPr>
            <a:lvl2pPr marL="558000" indent="-180000">
              <a:defRPr/>
            </a:lvl2pPr>
            <a:lvl3pPr marL="738000" indent="-198000">
              <a:defRPr/>
            </a:lvl3pPr>
          </a:lstStyle>
          <a:p>
            <a:pPr lvl="0"/>
            <a:r>
              <a:rPr lang="nb-NO" dirty="0"/>
              <a:t>Klikk for å legge til et punkt.</a:t>
            </a:r>
          </a:p>
        </p:txBody>
      </p:sp>
    </p:spTree>
    <p:extLst>
      <p:ext uri="{BB962C8B-B14F-4D97-AF65-F5344CB8AC3E}">
        <p14:creationId xmlns:p14="http://schemas.microsoft.com/office/powerpoint/2010/main" val="21242463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rside uten 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05E355E6-8553-F44A-ADDE-91B62C706A6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49926" y="1800534"/>
            <a:ext cx="3722208" cy="3256932"/>
          </a:xfrm>
          <a:prstGeom prst="rect">
            <a:avLst/>
          </a:prstGeom>
        </p:spPr>
      </p:pic>
    </p:spTree>
    <p:extLst>
      <p:ext uri="{BB962C8B-B14F-4D97-AF65-F5344CB8AC3E}">
        <p14:creationId xmlns:p14="http://schemas.microsoft.com/office/powerpoint/2010/main" val="16163444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rside m 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05E355E6-8553-F44A-ADDE-91B62C706A6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49926" y="1800534"/>
            <a:ext cx="3722208" cy="3256932"/>
          </a:xfrm>
          <a:prstGeom prst="rect">
            <a:avLst/>
          </a:prstGeom>
        </p:spPr>
      </p:pic>
      <p:sp>
        <p:nvSpPr>
          <p:cNvPr id="4" name="Tittel 3">
            <a:extLst>
              <a:ext uri="{FF2B5EF4-FFF2-40B4-BE49-F238E27FC236}">
                <a16:creationId xmlns:a16="http://schemas.microsoft.com/office/drawing/2014/main" id="{4AA42C4F-F1BB-5A43-8079-5799FDA3B5F5}"/>
              </a:ext>
            </a:extLst>
          </p:cNvPr>
          <p:cNvSpPr>
            <a:spLocks noGrp="1"/>
          </p:cNvSpPr>
          <p:nvPr>
            <p:ph type="title"/>
          </p:nvPr>
        </p:nvSpPr>
        <p:spPr>
          <a:xfrm>
            <a:off x="5548045" y="1800534"/>
            <a:ext cx="5712430" cy="3256932"/>
          </a:xfrm>
        </p:spPr>
        <p:txBody>
          <a:bodyPr/>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0380418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28334964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9" name="Bilde 8">
            <a:extLst>
              <a:ext uri="{FF2B5EF4-FFF2-40B4-BE49-F238E27FC236}">
                <a16:creationId xmlns:a16="http://schemas.microsoft.com/office/drawing/2014/main" id="{8B9EF39D-1A44-E84D-89F3-6E0764A17E7B}"/>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3133253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6" name="Bilde 8">
            <a:extLst>
              <a:ext uri="{FF2B5EF4-FFF2-40B4-BE49-F238E27FC236}">
                <a16:creationId xmlns:a16="http://schemas.microsoft.com/office/drawing/2014/main" id="{CE020587-2168-8648-8707-87F858E90660}"/>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0360595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å bakgrunn m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EDC31F35-0CA0-C248-8A0C-8DC90CA5F792}"/>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228794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2587937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1277562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6591034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6674598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4390196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8098680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Hvit bakgrunn">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6" name="Title 1">
            <a:extLst>
              <a:ext uri="{FF2B5EF4-FFF2-40B4-BE49-F238E27FC236}">
                <a16:creationId xmlns:a16="http://schemas.microsoft.com/office/drawing/2014/main" id="{0008307D-D89A-CC4F-86AC-3B33B2F74284}"/>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7" name="Content Placeholder 2">
            <a:extLst>
              <a:ext uri="{FF2B5EF4-FFF2-40B4-BE49-F238E27FC236}">
                <a16:creationId xmlns:a16="http://schemas.microsoft.com/office/drawing/2014/main" id="{CE5E0BF8-6DDE-654F-BE5C-B9E5C76C7560}"/>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1859331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38081303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4459609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5941524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160127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2585538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8915066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5107805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9811801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52703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Egendefinert oppsett">
    <p:bg>
      <p:bgPr>
        <a:solidFill>
          <a:schemeClr val="bg1"/>
        </a:solidFill>
        <a:effectLst/>
      </p:bgPr>
    </p:bg>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53BD504F-92C9-EE45-BC61-BCEFD3BC7B82}"/>
              </a:ext>
            </a:extLst>
          </p:cNvPr>
          <p:cNvSpPr>
            <a:spLocks noGrp="1"/>
          </p:cNvSpPr>
          <p:nvPr>
            <p:ph type="pic" sz="quarter" idx="10"/>
          </p:nvPr>
        </p:nvSpPr>
        <p:spPr>
          <a:xfrm>
            <a:off x="0" y="0"/>
            <a:ext cx="12192000" cy="2378075"/>
          </a:xfrm>
          <a:custGeom>
            <a:avLst/>
            <a:gdLst>
              <a:gd name="connsiteX0" fmla="*/ 0 w 12192000"/>
              <a:gd name="connsiteY0" fmla="*/ 0 h 2378075"/>
              <a:gd name="connsiteX1" fmla="*/ 12192000 w 12192000"/>
              <a:gd name="connsiteY1" fmla="*/ 0 h 2378075"/>
              <a:gd name="connsiteX2" fmla="*/ 12192000 w 12192000"/>
              <a:gd name="connsiteY2" fmla="*/ 2378075 h 2378075"/>
              <a:gd name="connsiteX3" fmla="*/ 6706368 w 12192000"/>
              <a:gd name="connsiteY3" fmla="*/ 2378075 h 2378075"/>
              <a:gd name="connsiteX4" fmla="*/ 6714565 w 12192000"/>
              <a:gd name="connsiteY4" fmla="*/ 2296758 h 2378075"/>
              <a:gd name="connsiteX5" fmla="*/ 6096000 w 12192000"/>
              <a:gd name="connsiteY5" fmla="*/ 1678193 h 2378075"/>
              <a:gd name="connsiteX6" fmla="*/ 5477435 w 12192000"/>
              <a:gd name="connsiteY6" fmla="*/ 2296758 h 2378075"/>
              <a:gd name="connsiteX7" fmla="*/ 5485633 w 12192000"/>
              <a:gd name="connsiteY7" fmla="*/ 2378075 h 2378075"/>
              <a:gd name="connsiteX8" fmla="*/ 0 w 12192000"/>
              <a:gd name="connsiteY8" fmla="*/ 2378075 h 23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78075">
                <a:moveTo>
                  <a:pt x="0" y="0"/>
                </a:moveTo>
                <a:lnTo>
                  <a:pt x="12192000" y="0"/>
                </a:lnTo>
                <a:lnTo>
                  <a:pt x="12192000" y="2378075"/>
                </a:lnTo>
                <a:lnTo>
                  <a:pt x="6706368" y="2378075"/>
                </a:lnTo>
                <a:lnTo>
                  <a:pt x="6714565" y="2296758"/>
                </a:lnTo>
                <a:cubicBezTo>
                  <a:pt x="6714565" y="1955134"/>
                  <a:pt x="6437624" y="1678193"/>
                  <a:pt x="6096000" y="1678193"/>
                </a:cubicBezTo>
                <a:cubicBezTo>
                  <a:pt x="5754376" y="1678193"/>
                  <a:pt x="5477435" y="1955134"/>
                  <a:pt x="5477435" y="2296758"/>
                </a:cubicBezTo>
                <a:lnTo>
                  <a:pt x="5485633" y="2378075"/>
                </a:lnTo>
                <a:lnTo>
                  <a:pt x="0" y="2378075"/>
                </a:lnTo>
                <a:close/>
              </a:path>
            </a:pathLst>
          </a:custGeom>
        </p:spPr>
        <p:txBody>
          <a:bodyPr wrap="square">
            <a:noAutofit/>
          </a:bodyPr>
          <a:lstStyle/>
          <a:p>
            <a:r>
              <a:rPr lang="nb-NO"/>
              <a:t>Klikk på ikonet for å legge til et bilde</a:t>
            </a:r>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82709" y="1659122"/>
            <a:ext cx="1226582" cy="1226582"/>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112674" y="2885704"/>
            <a:ext cx="9966651" cy="3342974"/>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2173468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7_Egendefinert oppse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200" y="2043953"/>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a:t>Hurra!</a:t>
            </a:r>
          </a:p>
        </p:txBody>
      </p:sp>
    </p:spTree>
    <p:extLst>
      <p:ext uri="{BB962C8B-B14F-4D97-AF65-F5344CB8AC3E}">
        <p14:creationId xmlns:p14="http://schemas.microsoft.com/office/powerpoint/2010/main" val="37388837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10" name="Rektangel 9"/>
          <p:cNvSpPr/>
          <p:nvPr userDrawn="1"/>
        </p:nvSpPr>
        <p:spPr>
          <a:xfrm>
            <a:off x="0" y="-1"/>
            <a:ext cx="12192000" cy="5856941"/>
          </a:xfrm>
          <a:prstGeom prst="rect">
            <a:avLst/>
          </a:prstGeom>
          <a:solidFill>
            <a:srgbClr val="1545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nn-NO" sz="1800">
                <a:solidFill>
                  <a:prstClr val="white"/>
                </a:solidFill>
              </a:rPr>
              <a:t> </a:t>
            </a:r>
          </a:p>
        </p:txBody>
      </p:sp>
      <p:sp>
        <p:nvSpPr>
          <p:cNvPr id="2" name="Tittel 1"/>
          <p:cNvSpPr>
            <a:spLocks noGrp="1"/>
          </p:cNvSpPr>
          <p:nvPr>
            <p:ph type="ctrTitle"/>
          </p:nvPr>
        </p:nvSpPr>
        <p:spPr>
          <a:xfrm>
            <a:off x="549832" y="3316942"/>
            <a:ext cx="10363200" cy="1304271"/>
          </a:xfrm>
        </p:spPr>
        <p:txBody>
          <a:bodyPr anchor="t" anchorCtr="0">
            <a:normAutofit/>
          </a:bodyPr>
          <a:lstStyle>
            <a:lvl1pPr algn="l">
              <a:defRPr sz="3200">
                <a:solidFill>
                  <a:schemeClr val="bg1"/>
                </a:solidFill>
                <a:latin typeface="Helvetica"/>
                <a:cs typeface="Helvetica"/>
              </a:defRPr>
            </a:lvl1pPr>
          </a:lstStyle>
          <a:p>
            <a:r>
              <a:rPr lang="nb-NO"/>
              <a:t>Klikk for å redigere tittelstil</a:t>
            </a:r>
            <a:endParaRPr lang="nn-NO"/>
          </a:p>
        </p:txBody>
      </p:sp>
    </p:spTree>
    <p:extLst>
      <p:ext uri="{BB962C8B-B14F-4D97-AF65-F5344CB8AC3E}">
        <p14:creationId xmlns:p14="http://schemas.microsoft.com/office/powerpoint/2010/main" val="8239259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D9F4EB-54F8-4EFF-8355-85C224AAE39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C53BFE3-133B-4A05-821F-5F21C8DF3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05DB66D-DB05-4C61-996E-62FEE937DEB5}"/>
              </a:ext>
            </a:extLst>
          </p:cNvPr>
          <p:cNvSpPr>
            <a:spLocks noGrp="1"/>
          </p:cNvSpPr>
          <p:nvPr>
            <p:ph type="dt" sz="half" idx="10"/>
          </p:nvPr>
        </p:nvSpPr>
        <p:spPr/>
        <p:txBody>
          <a:bodyPr/>
          <a:lstStyle/>
          <a:p>
            <a:fld id="{DEA4E6B5-5F43-43B8-9EAF-C5BF486DD72E}" type="datetimeFigureOut">
              <a:rPr lang="nb-NO" smtClean="0"/>
              <a:t>22.10.2021</a:t>
            </a:fld>
            <a:endParaRPr lang="nb-NO"/>
          </a:p>
        </p:txBody>
      </p:sp>
      <p:sp>
        <p:nvSpPr>
          <p:cNvPr id="5" name="Plassholder for bunntekst 4">
            <a:extLst>
              <a:ext uri="{FF2B5EF4-FFF2-40B4-BE49-F238E27FC236}">
                <a16:creationId xmlns:a16="http://schemas.microsoft.com/office/drawing/2014/main" id="{56BE8B97-B97B-41A7-A23E-FEA477F2FAD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EF00CCB-268D-4F5D-86A2-D5CAA1472EFE}"/>
              </a:ext>
            </a:extLst>
          </p:cNvPr>
          <p:cNvSpPr>
            <a:spLocks noGrp="1"/>
          </p:cNvSpPr>
          <p:nvPr>
            <p:ph type="sldNum" sz="quarter" idx="12"/>
          </p:nvPr>
        </p:nvSpPr>
        <p:spPr/>
        <p:txBody>
          <a:bodyPr/>
          <a:lstStyle/>
          <a:p>
            <a:fld id="{E37D2A9E-7999-4CD9-9623-EB5A04C638DC}" type="slidenum">
              <a:rPr lang="nb-NO" smtClean="0"/>
              <a:t>‹#›</a:t>
            </a:fld>
            <a:endParaRPr lang="nb-NO"/>
          </a:p>
        </p:txBody>
      </p:sp>
    </p:spTree>
    <p:extLst>
      <p:ext uri="{BB962C8B-B14F-4D97-AF65-F5344CB8AC3E}">
        <p14:creationId xmlns:p14="http://schemas.microsoft.com/office/powerpoint/2010/main" val="19371187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a:xfrm>
            <a:off x="609600" y="635643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B56CA-2454-44A4-9975-05BB3D723065}" type="datetimeFigureOut">
              <a:rPr kumimoji="0" lang="nb-NO" sz="1200" b="0" i="0" u="none" strike="noStrike" kern="1200" cap="none" spc="0" normalizeH="0" baseline="0" noProof="0" smtClean="0">
                <a:ln>
                  <a:noFill/>
                </a:ln>
                <a:solidFill>
                  <a:srgbClr val="005193"/>
                </a:solidFill>
                <a:effectLst/>
                <a:uLnTx/>
                <a:uFillTx/>
                <a:latin typeface="Source Sans Pro" panose="020B0503030403020204" pitchFamily="34" charset="0"/>
                <a:ea typeface="Source Sans Pro" panose="020B0503030403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22.10.2021</a:t>
            </a:fld>
            <a:endParaRPr kumimoji="0" lang="nb-NO" sz="1200" b="0" i="0" u="none" strike="noStrike" kern="1200" cap="none" spc="0" normalizeH="0" baseline="0" noProof="0">
              <a:ln>
                <a:noFill/>
              </a:ln>
              <a:solidFill>
                <a:srgbClr val="005193"/>
              </a:solidFill>
              <a:effectLst/>
              <a:uLnTx/>
              <a:uFillTx/>
              <a:latin typeface="Source Sans Pro" panose="020B0503030403020204" pitchFamily="34" charset="0"/>
              <a:ea typeface="Source Sans Pro" panose="020B0503030403020204" pitchFamily="34" charset="0"/>
              <a:cs typeface="+mn-cs"/>
            </a:endParaRPr>
          </a:p>
        </p:txBody>
      </p:sp>
      <p:sp>
        <p:nvSpPr>
          <p:cNvPr id="4" name="Plassholder for bunntekst 3"/>
          <p:cNvSpPr>
            <a:spLocks noGrp="1"/>
          </p:cNvSpPr>
          <p:nvPr>
            <p:ph type="ftr" sz="quarter" idx="11"/>
          </p:nvPr>
        </p:nvSpPr>
        <p:spPr>
          <a:xfrm>
            <a:off x="4165600" y="635643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5193"/>
              </a:solidFill>
              <a:effectLst/>
              <a:uLnTx/>
              <a:uFillTx/>
              <a:latin typeface="Source Sans Pro" panose="020B0503030403020204" pitchFamily="34" charset="0"/>
              <a:ea typeface="Source Sans Pro" panose="020B0503030403020204" pitchFamily="34" charset="0"/>
              <a:cs typeface="+mn-cs"/>
            </a:endParaRPr>
          </a:p>
        </p:txBody>
      </p:sp>
      <p:sp>
        <p:nvSpPr>
          <p:cNvPr id="5" name="Plassholder for lysbildenummer 4"/>
          <p:cNvSpPr>
            <a:spLocks noGrp="1"/>
          </p:cNvSpPr>
          <p:nvPr>
            <p:ph type="sldNum" sz="quarter" idx="12"/>
          </p:nvPr>
        </p:nvSpPr>
        <p:spPr>
          <a:xfrm>
            <a:off x="8737600" y="635643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4A028-A1D6-4853-BCEC-DA2935B1C553}" type="slidenum">
              <a:rPr kumimoji="0" lang="nb-NO" sz="1200" b="0" i="0" u="none" strike="noStrike" kern="1200" cap="none" spc="0" normalizeH="0" baseline="0" noProof="0" smtClean="0">
                <a:ln>
                  <a:noFill/>
                </a:ln>
                <a:solidFill>
                  <a:srgbClr val="005193"/>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srgbClr val="005193"/>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7570815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Kun overskri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21" y="1590"/>
          <a:ext cx="2116" cy="1587"/>
        </p:xfrm>
        <a:graphic>
          <a:graphicData uri="http://schemas.openxmlformats.org/presentationml/2006/ole">
            <mc:AlternateContent xmlns:mc="http://schemas.openxmlformats.org/markup-compatibility/2006">
              <mc:Choice xmlns:v="urn:schemas-microsoft-com:vml" Requires="v">
                <p:oleObj spid="_x0000_s2060" name="think-cell Slide" r:id="rId4" imgW="473" imgH="470" progId="TCLayout.ActiveDocument.1">
                  <p:embed/>
                </p:oleObj>
              </mc:Choice>
              <mc:Fallback>
                <p:oleObj name="think-cell Slide" r:id="rId4" imgW="473" imgH="470" progId="TCLayout.ActiveDocument.1">
                  <p:embed/>
                  <p:pic>
                    <p:nvPicPr>
                      <p:cNvPr id="2" name="Object 1" hidden="1"/>
                      <p:cNvPicPr/>
                      <p:nvPr/>
                    </p:nvPicPr>
                    <p:blipFill>
                      <a:blip r:embed="rId5"/>
                      <a:stretch>
                        <a:fillRect/>
                      </a:stretch>
                    </p:blipFill>
                    <p:spPr>
                      <a:xfrm>
                        <a:off x="2121" y="1590"/>
                        <a:ext cx="2116" cy="1587"/>
                      </a:xfrm>
                      <a:prstGeom prst="rect">
                        <a:avLst/>
                      </a:prstGeom>
                    </p:spPr>
                  </p:pic>
                </p:oleObj>
              </mc:Fallback>
            </mc:AlternateContent>
          </a:graphicData>
        </a:graphic>
      </p:graphicFrame>
      <p:sp>
        <p:nvSpPr>
          <p:cNvPr id="4" name="Rectangle 2"/>
          <p:cNvSpPr>
            <a:spLocks noGrp="1" noChangeArrowheads="1"/>
          </p:cNvSpPr>
          <p:nvPr>
            <p:ph type="title"/>
          </p:nvPr>
        </p:nvSpPr>
        <p:spPr bwMode="auto">
          <a:xfrm>
            <a:off x="504829" y="180978"/>
            <a:ext cx="11182351" cy="108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a:t>Klikk for å redigere tittelstil</a:t>
            </a:r>
          </a:p>
        </p:txBody>
      </p:sp>
    </p:spTree>
    <p:extLst>
      <p:ext uri="{BB962C8B-B14F-4D97-AF65-F5344CB8AC3E}">
        <p14:creationId xmlns:p14="http://schemas.microsoft.com/office/powerpoint/2010/main" val="2537248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7614510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6417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noAutofit/>
          </a:bodyPr>
          <a:lstStyle>
            <a:lvl1pPr>
              <a:defRPr sz="2800"/>
            </a:lvl1pPr>
          </a:lstStyle>
          <a:p>
            <a:r>
              <a:rPr lang="nb-NO" dirty="0"/>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105AC5A9-99FA-7946-9600-256448A1F7C8}" type="datetime1">
              <a:rPr lang="nb-NO" smtClean="0"/>
              <a:t>22.10.2021</a:t>
            </a:fld>
            <a:endParaRPr lang="nb-NO" dirty="0"/>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endParaRPr lang="nb-NO" dirty="0"/>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normAutofit/>
          </a:bodyPr>
          <a:lstStyle>
            <a:lvl1pPr>
              <a:lnSpc>
                <a:spcPct val="125000"/>
              </a:lnSpc>
              <a:spcBef>
                <a:spcPts val="1500"/>
              </a:spcBef>
              <a:defRPr sz="2400"/>
            </a:lvl1pPr>
            <a:lvl2pPr marL="720000" indent="-360000">
              <a:lnSpc>
                <a:spcPct val="125000"/>
              </a:lnSpc>
              <a:spcBef>
                <a:spcPts val="1500"/>
              </a:spcBef>
              <a:defRPr sz="2400"/>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30429382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1" y="274638"/>
            <a:ext cx="10972799" cy="1143000"/>
          </a:xfrm>
        </p:spPr>
        <p:txBody>
          <a:bodyPr/>
          <a:lstStyle/>
          <a:p>
            <a:r>
              <a:rPr lang="nb-NO"/>
              <a:t>Klikk for å redigere tittelstil</a:t>
            </a:r>
            <a:endParaRPr lang="nn-NO"/>
          </a:p>
        </p:txBody>
      </p:sp>
      <p:sp>
        <p:nvSpPr>
          <p:cNvPr id="3" name="Plassholder for innhold 2"/>
          <p:cNvSpPr>
            <a:spLocks noGrp="1"/>
          </p:cNvSpPr>
          <p:nvPr>
            <p:ph idx="1"/>
          </p:nvPr>
        </p:nvSpPr>
        <p:spPr>
          <a:xfrm>
            <a:off x="609600" y="1600201"/>
            <a:ext cx="10972800" cy="4171950"/>
          </a:xfrm>
        </p:spPr>
        <p:txBody>
          <a:bodyPr/>
          <a:lstStyle/>
          <a:p>
            <a:pPr lvl="0"/>
            <a:r>
              <a:rPr lang="nb-NO"/>
              <a:t>Klikk for å redigere tekststiler i malen</a:t>
            </a:r>
          </a:p>
        </p:txBody>
      </p:sp>
    </p:spTree>
    <p:extLst>
      <p:ext uri="{BB962C8B-B14F-4D97-AF65-F5344CB8AC3E}">
        <p14:creationId xmlns:p14="http://schemas.microsoft.com/office/powerpoint/2010/main" val="41692516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6410572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dirty="0"/>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33463543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32790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solidFill>
          <a:srgbClr val="5FC5F1"/>
        </a:solid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9B6B8FA6-0AF8-464C-8E66-558D2BA105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3214618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å bakgrunn m sirkler">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EF8FED33-0591-DC4C-A9C9-E2EECF7DAD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Font typeface="Arial" panose="020B0604020202020204" pitchFamily="34" charset="0"/>
              <a:buNone/>
              <a:defRPr/>
            </a:lvl1pPr>
            <a:lvl2pPr>
              <a:buNone/>
              <a:defRPr/>
            </a:lvl2pPr>
            <a:lvl3pPr>
              <a:buNone/>
              <a:defRPr/>
            </a:lvl3pPr>
            <a:lvl4pPr>
              <a:buNone/>
              <a:defRPr/>
            </a:lvl4pPr>
            <a:lvl5pPr>
              <a:buNone/>
              <a:defRPr/>
            </a:lvl5pPr>
          </a:lstStyle>
          <a:p>
            <a:pPr lvl="0"/>
            <a:r>
              <a:rPr lang="nb-NO"/>
              <a:t>Klikk for å redigere tekststiler i malen</a:t>
            </a:r>
          </a:p>
        </p:txBody>
      </p:sp>
    </p:spTree>
    <p:extLst>
      <p:ext uri="{BB962C8B-B14F-4D97-AF65-F5344CB8AC3E}">
        <p14:creationId xmlns:p14="http://schemas.microsoft.com/office/powerpoint/2010/main" val="23160484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3_Blå bakgrunn m hvite sirkler og logo">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02D06809-C95F-B84C-996B-30880E071B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vl2pPr>
              <a:buNone/>
              <a:defRPr/>
            </a:lvl2pPr>
            <a:lvl3pPr>
              <a:buNone/>
              <a:defRPr/>
            </a:lvl3pPr>
            <a:lvl4pPr>
              <a:buNone/>
              <a:defRPr/>
            </a:lvl4pPr>
            <a:lvl5pPr>
              <a:buNone/>
              <a:defRPr/>
            </a:lvl5pPr>
          </a:lstStyle>
          <a:p>
            <a:pPr lvl="0"/>
            <a:r>
              <a:rPr lang="nb-NO"/>
              <a:t>Klikk for å redigere tekststiler i malen</a:t>
            </a:r>
          </a:p>
        </p:txBody>
      </p:sp>
    </p:spTree>
    <p:extLst>
      <p:ext uri="{BB962C8B-B14F-4D97-AF65-F5344CB8AC3E}">
        <p14:creationId xmlns:p14="http://schemas.microsoft.com/office/powerpoint/2010/main" val="5075976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2" name="Bilde 6">
            <a:extLst>
              <a:ext uri="{FF2B5EF4-FFF2-40B4-BE49-F238E27FC236}">
                <a16:creationId xmlns:a16="http://schemas.microsoft.com/office/drawing/2014/main" id="{C5E4FCFB-5C4B-3C45-AB4F-C80E91255E7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13351" t="17633" r="13351" b="9190"/>
          <a:stretch>
            <a:fillRect/>
          </a:stretch>
        </p:blipFill>
        <p:spPr bwMode="auto">
          <a:xfrm>
            <a:off x="0" y="11113"/>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664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41396399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95E00D80-C14E-EA47-8A85-89D0EE48B04D}"/>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8006713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46244C4B-BCDA-F443-9C6F-495D391B47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5B86E877-DF3A-1B49-AF8D-6C21A76B432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737" t="-3612" r="-28626" b="-4568"/>
          <a:stretch/>
        </p:blipFill>
        <p:spPr>
          <a:xfrm>
            <a:off x="134938" y="5970588"/>
            <a:ext cx="977900" cy="708025"/>
          </a:xfrm>
          <a:prstGeom prst="rect">
            <a:avLst/>
          </a:pr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31270508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10EB9797-54C4-5245-B406-87176C3EC7DD}"/>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8"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4454939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545B4AC5-D631-8E43-B7B9-9B0276F27E9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85163BE8-5C12-DE49-AF3D-76C4986C3D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737" t="-3612" r="-28626" b="-4568"/>
          <a:stretch/>
        </p:blipFill>
        <p:spPr>
          <a:xfrm>
            <a:off x="134938" y="5970588"/>
            <a:ext cx="977900" cy="708025"/>
          </a:xfrm>
          <a:prstGeom prst="rect">
            <a:avLst/>
          </a:prstGeom>
        </p:spPr>
      </p:pic>
      <p:sp>
        <p:nvSpPr>
          <p:cNvPr id="10" name="Title 1"/>
          <p:cNvSpPr>
            <a:spLocks noGrp="1"/>
          </p:cNvSpPr>
          <p:nvPr>
            <p:ph type="title"/>
          </p:nvPr>
        </p:nvSpPr>
        <p:spPr>
          <a:xfrm>
            <a:off x="1112675" y="549768"/>
            <a:ext cx="7986656" cy="1285069"/>
          </a:xfrm>
        </p:spPr>
        <p:txBody>
          <a:bodyPr/>
          <a:lstStyle/>
          <a:p>
            <a:r>
              <a:rPr lang="nb-NO"/>
              <a:t>Klikk for å redigere tittelstil</a:t>
            </a:r>
            <a:endParaRPr lang="en-NO" dirty="0"/>
          </a:p>
        </p:txBody>
      </p:sp>
      <p:sp>
        <p:nvSpPr>
          <p:cNvPr id="11" name="Content Placeholder 2"/>
          <p:cNvSpPr>
            <a:spLocks noGrp="1"/>
          </p:cNvSpPr>
          <p:nvPr>
            <p:ph idx="1"/>
          </p:nvPr>
        </p:nvSpPr>
        <p:spPr>
          <a:xfrm>
            <a:off x="1112675"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33390022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A5406CBB-BB05-6948-A6AE-29A5EAE254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p:cNvSpPr>
            <a:spLocks noGrp="1"/>
          </p:cNvSpPr>
          <p:nvPr>
            <p:ph type="title"/>
          </p:nvPr>
        </p:nvSpPr>
        <p:spPr>
          <a:xfrm>
            <a:off x="1112675" y="549768"/>
            <a:ext cx="7986656" cy="1285069"/>
          </a:xfrm>
        </p:spPr>
        <p:txBody>
          <a:bodyPr/>
          <a:lstStyle/>
          <a:p>
            <a:r>
              <a:rPr lang="nb-NO"/>
              <a:t>Klikk for å redigere tittelstil</a:t>
            </a:r>
            <a:endParaRPr lang="en-NO" dirty="0"/>
          </a:p>
        </p:txBody>
      </p:sp>
      <p:sp>
        <p:nvSpPr>
          <p:cNvPr id="11" name="Content Placeholder 2"/>
          <p:cNvSpPr>
            <a:spLocks noGrp="1"/>
          </p:cNvSpPr>
          <p:nvPr>
            <p:ph idx="1"/>
          </p:nvPr>
        </p:nvSpPr>
        <p:spPr>
          <a:xfrm>
            <a:off x="1112675"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9880122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5BE36B13-6271-FE4D-BB6B-BF22B3C8A3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6CC6FBC9-FD20-4B40-80C4-3C3521D8BAF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737" t="-3612" r="-28626" b="-4568"/>
          <a:stretch/>
        </p:blipFill>
        <p:spPr>
          <a:xfrm>
            <a:off x="134938" y="5970588"/>
            <a:ext cx="977900" cy="708025"/>
          </a:xfrm>
          <a:prstGeom prst="rect">
            <a:avLst/>
          </a:pr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6217486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Hvit bakgrunn m logo">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183C7052-5233-6F47-8D65-3659A7E8A8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31F32B30-BECA-DD47-8409-AD52C350B2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737" t="-3612" r="-28626" b="-4568"/>
          <a:stretch/>
        </p:blipFill>
        <p:spPr>
          <a:xfrm>
            <a:off x="134938" y="5970588"/>
            <a:ext cx="977900" cy="708025"/>
          </a:xfrm>
          <a:prstGeom prst="rect">
            <a:avLst/>
          </a:pr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517949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iredelt m bilder og logo">
    <p:spTree>
      <p:nvGrpSpPr>
        <p:cNvPr id="1" name=""/>
        <p:cNvGrpSpPr/>
        <p:nvPr/>
      </p:nvGrpSpPr>
      <p:grpSpPr>
        <a:xfrm>
          <a:off x="0" y="0"/>
          <a:ext cx="0" cy="0"/>
          <a:chOff x="0" y="0"/>
          <a:chExt cx="0" cy="0"/>
        </a:xfrm>
      </p:grpSpPr>
      <p:pic>
        <p:nvPicPr>
          <p:cNvPr id="6" name="Grafikk 6">
            <a:extLst>
              <a:ext uri="{FF2B5EF4-FFF2-40B4-BE49-F238E27FC236}">
                <a16:creationId xmlns:a16="http://schemas.microsoft.com/office/drawing/2014/main" id="{1758A28D-A1C3-EA45-B03B-FF73F69955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72038" y="1976438"/>
            <a:ext cx="2447925" cy="2447925"/>
          </a:xfrm>
          <a:prstGeom prst="rect">
            <a:avLst/>
          </a:prstGeom>
        </p:spPr>
      </p:pic>
      <p:sp>
        <p:nvSpPr>
          <p:cNvPr id="23" name="Plassholder for bilde 22"/>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rtlCol="0">
            <a:noAutofit/>
          </a:bodyPr>
          <a:lstStyle/>
          <a:p>
            <a:pPr lvl="0"/>
            <a:r>
              <a:rPr lang="nb-NO" noProof="0"/>
              <a:t>Klikk på ikonet for å legge til et bilde</a:t>
            </a:r>
          </a:p>
        </p:txBody>
      </p:sp>
      <p:sp>
        <p:nvSpPr>
          <p:cNvPr id="25" name="Plassholder for bilde 24"/>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rtlCol="0">
            <a:noAutofit/>
          </a:bodyPr>
          <a:lstStyle/>
          <a:p>
            <a:pPr lvl="0"/>
            <a:r>
              <a:rPr lang="nb-NO" noProof="0"/>
              <a:t>Klikk på ikonet for å legge til et bilde</a:t>
            </a:r>
          </a:p>
        </p:txBody>
      </p:sp>
      <p:sp>
        <p:nvSpPr>
          <p:cNvPr id="27" name="Plassholder for bilde 26"/>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rtlCol="0">
            <a:noAutofit/>
          </a:bodyPr>
          <a:lstStyle/>
          <a:p>
            <a:pPr lvl="0"/>
            <a:r>
              <a:rPr lang="nb-NO" noProof="0"/>
              <a:t>Klikk på ikonet for å legge til et bilde</a:t>
            </a:r>
          </a:p>
        </p:txBody>
      </p:sp>
      <p:sp>
        <p:nvSpPr>
          <p:cNvPr id="29" name="Plassholder for bilde 28"/>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rtlCol="0">
            <a:noAutofit/>
          </a:bodyPr>
          <a:lstStyle/>
          <a:p>
            <a:pPr lvl="0"/>
            <a:r>
              <a:rPr lang="nb-NO" noProof="0"/>
              <a:t>Klikk på ikonet for å legge til et bilde</a:t>
            </a:r>
          </a:p>
        </p:txBody>
      </p:sp>
    </p:spTree>
    <p:extLst>
      <p:ext uri="{BB962C8B-B14F-4D97-AF65-F5344CB8AC3E}">
        <p14:creationId xmlns:p14="http://schemas.microsoft.com/office/powerpoint/2010/main" val="32622668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6"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33072606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39FFA567-4470-A543-B0A3-B1568402A3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8495" r="-48262"/>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6"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875788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81656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40982765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1380429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89734049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15381885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410860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KSK_kaffe_kort.mp4" descr="KSK_kaffe_kort.mp4">
            <a:hlinkClick r:id="" action="ppaction://media"/>
            <a:extLst>
              <a:ext uri="{FF2B5EF4-FFF2-40B4-BE49-F238E27FC236}">
                <a16:creationId xmlns:a16="http://schemas.microsoft.com/office/drawing/2014/main" id="{170F1731-E45E-2544-97F9-C3887277CAE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descr="Clock">
            <a:extLst>
              <a:ext uri="{FF2B5EF4-FFF2-40B4-BE49-F238E27FC236}">
                <a16:creationId xmlns:a16="http://schemas.microsoft.com/office/drawing/2014/main" id="{9961B1F1-736F-1144-BB06-F4E474142A24}"/>
              </a:ext>
            </a:extLst>
          </p:cNvPr>
          <p:cNvPicPr>
            <a:picLocks noChangeAspect="1"/>
          </p:cNvPicPr>
          <p:nvPr userDrawn="1"/>
        </p:nvPicPr>
        <p:blipFill>
          <a:blip r:embed="rId4"/>
          <a:stretch>
            <a:fillRect/>
          </a:stretch>
        </p:blipFill>
        <p:spPr>
          <a:xfrm>
            <a:off x="2513013" y="1438275"/>
            <a:ext cx="2525712" cy="2524125"/>
          </a:xfrm>
          <a:prstGeom prst="rect">
            <a:avLst/>
          </a:prstGeom>
        </p:spPr>
      </p:pic>
      <p:sp>
        <p:nvSpPr>
          <p:cNvPr id="7" name="Plassholder for tekst 8"/>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7511763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odelt - bilde øverst">
    <p:spTree>
      <p:nvGrpSpPr>
        <p:cNvPr id="1" name=""/>
        <p:cNvGrpSpPr/>
        <p:nvPr/>
      </p:nvGrpSpPr>
      <p:grpSpPr>
        <a:xfrm>
          <a:off x="0" y="0"/>
          <a:ext cx="0" cy="0"/>
          <a:chOff x="0" y="0"/>
          <a:chExt cx="0" cy="0"/>
        </a:xfrm>
      </p:grpSpPr>
      <p:pic>
        <p:nvPicPr>
          <p:cNvPr id="4" name="Grafikk 6">
            <a:extLst>
              <a:ext uri="{FF2B5EF4-FFF2-40B4-BE49-F238E27FC236}">
                <a16:creationId xmlns:a16="http://schemas.microsoft.com/office/drawing/2014/main" id="{F4554DE9-E8D5-D841-8253-8E13111C5E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54650" y="1601788"/>
            <a:ext cx="1282700" cy="1284287"/>
          </a:xfrm>
          <a:prstGeom prst="rect">
            <a:avLst/>
          </a:prstGeom>
        </p:spPr>
      </p:pic>
      <p:sp>
        <p:nvSpPr>
          <p:cNvPr id="15" name="Freeform 14"/>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rtlCol="0">
            <a:noAutofit/>
          </a:bodyPr>
          <a:lstStyle>
            <a:lvl1pPr algn="ctr">
              <a:defRPr/>
            </a:lvl1pPr>
          </a:lstStyle>
          <a:p>
            <a:pPr lvl="0"/>
            <a:r>
              <a:rPr lang="nb-NO" noProof="0"/>
              <a:t>Klikk på ikonet for å legge til et bilde</a:t>
            </a:r>
            <a:endParaRPr lang="nb-NO" noProof="0" dirty="0"/>
          </a:p>
        </p:txBody>
      </p:sp>
      <p:sp>
        <p:nvSpPr>
          <p:cNvPr id="6" name="Content Placeholder 2"/>
          <p:cNvSpPr>
            <a:spLocks noGrp="1"/>
          </p:cNvSpPr>
          <p:nvPr>
            <p:ph idx="1"/>
          </p:nvPr>
        </p:nvSpPr>
        <p:spPr>
          <a:xfrm>
            <a:off x="1087274" y="3054350"/>
            <a:ext cx="9966651" cy="3342974"/>
          </a:xfrm>
        </p:spPr>
        <p:txBody>
          <a:bodyPr anchor="ct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5456702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C3F4D0-2D9B-E14A-B4C4-CE8D1427BBAA}"/>
              </a:ext>
            </a:extLst>
          </p:cNvPr>
          <p:cNvSpPr/>
          <p:nvPr userDrawn="1"/>
        </p:nvSpPr>
        <p:spPr>
          <a:xfrm>
            <a:off x="838200" y="2184400"/>
            <a:ext cx="10515600" cy="181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sp>
        <p:nvSpPr>
          <p:cNvPr id="2" name="Tittel 1"/>
          <p:cNvSpPr>
            <a:spLocks noGrp="1"/>
          </p:cNvSpPr>
          <p:nvPr>
            <p:ph type="title"/>
          </p:nvPr>
        </p:nvSpPr>
        <p:spPr>
          <a:xfrm>
            <a:off x="1112674" y="2258471"/>
            <a:ext cx="9966651" cy="1325563"/>
          </a:xfrm>
        </p:spPr>
        <p:txBody>
          <a:bodyPr/>
          <a:lstStyle>
            <a:lvl1pPr algn="ctr">
              <a:defRPr sz="7200" spc="300"/>
            </a:lvl1pPr>
          </a:lstStyle>
          <a:p>
            <a:r>
              <a:rPr lang="nb-NO"/>
              <a:t>Klikk for å redigere tittelstil</a:t>
            </a:r>
            <a:endParaRPr lang="nb-NO" dirty="0"/>
          </a:p>
        </p:txBody>
      </p:sp>
    </p:spTree>
    <p:extLst>
      <p:ext uri="{BB962C8B-B14F-4D97-AF65-F5344CB8AC3E}">
        <p14:creationId xmlns:p14="http://schemas.microsoft.com/office/powerpoint/2010/main" val="8911344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3CE4511-423D-8E40-9B48-6D54DA89C272}"/>
              </a:ext>
            </a:extLst>
          </p:cNvPr>
          <p:cNvSpPr/>
          <p:nvPr userDrawn="1"/>
        </p:nvSpPr>
        <p:spPr>
          <a:xfrm>
            <a:off x="0" y="0"/>
            <a:ext cx="12192000" cy="58562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nn-NO" dirty="0">
                <a:solidFill>
                  <a:prstClr val="white"/>
                </a:solidFill>
              </a:rPr>
              <a:t> </a:t>
            </a:r>
          </a:p>
        </p:txBody>
      </p:sp>
      <p:sp>
        <p:nvSpPr>
          <p:cNvPr id="4" name="Rektangel 3">
            <a:extLst>
              <a:ext uri="{FF2B5EF4-FFF2-40B4-BE49-F238E27FC236}">
                <a16:creationId xmlns:a16="http://schemas.microsoft.com/office/drawing/2014/main" id="{FC246E96-83A8-3B4F-8587-CB4BAE1C9D62}"/>
              </a:ext>
            </a:extLst>
          </p:cNvPr>
          <p:cNvSpPr/>
          <p:nvPr userDrawn="1"/>
        </p:nvSpPr>
        <p:spPr>
          <a:xfrm>
            <a:off x="549275" y="5969000"/>
            <a:ext cx="2189163" cy="752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nn-NO">
              <a:solidFill>
                <a:prstClr val="white"/>
              </a:solidFill>
            </a:endParaRPr>
          </a:p>
        </p:txBody>
      </p:sp>
      <p:pic>
        <p:nvPicPr>
          <p:cNvPr id="5" name="Bilde 8" descr="KS-konsulent.png">
            <a:extLst>
              <a:ext uri="{FF2B5EF4-FFF2-40B4-BE49-F238E27FC236}">
                <a16:creationId xmlns:a16="http://schemas.microsoft.com/office/drawing/2014/main" id="{FFA38741-551F-E646-86C6-5A707B097F0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09600" y="6040438"/>
            <a:ext cx="2033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p:nvPr>
        </p:nvSpPr>
        <p:spPr>
          <a:xfrm>
            <a:off x="549832" y="3316942"/>
            <a:ext cx="10363200" cy="1304271"/>
          </a:xfrm>
        </p:spPr>
        <p:txBody>
          <a:bodyPr anchor="t">
            <a:normAutofit/>
          </a:bodyPr>
          <a:lstStyle>
            <a:lvl1pPr algn="l">
              <a:defRPr sz="3200">
                <a:solidFill>
                  <a:srgbClr val="09224B"/>
                </a:solidFill>
                <a:latin typeface="Helvetica"/>
                <a:cs typeface="Helvetica"/>
              </a:defRPr>
            </a:lvl1pPr>
          </a:lstStyle>
          <a:p>
            <a:r>
              <a:rPr lang="nb-NO"/>
              <a:t>Klikk for å redigere tittelstil</a:t>
            </a:r>
            <a:endParaRPr lang="nn-NO" dirty="0"/>
          </a:p>
        </p:txBody>
      </p:sp>
    </p:spTree>
    <p:extLst>
      <p:ext uri="{BB962C8B-B14F-4D97-AF65-F5344CB8AC3E}">
        <p14:creationId xmlns:p14="http://schemas.microsoft.com/office/powerpoint/2010/main" val="21415552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ekstsider - 6">
    <p:spTree>
      <p:nvGrpSpPr>
        <p:cNvPr id="1" name=""/>
        <p:cNvGrpSpPr/>
        <p:nvPr/>
      </p:nvGrpSpPr>
      <p:grpSpPr>
        <a:xfrm>
          <a:off x="0" y="0"/>
          <a:ext cx="0" cy="0"/>
          <a:chOff x="0" y="0"/>
          <a:chExt cx="0" cy="0"/>
        </a:xfrm>
      </p:grpSpPr>
      <p:sp>
        <p:nvSpPr>
          <p:cNvPr id="2" name="Tittel 1"/>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p:cNvSpPr>
            <a:spLocks noGrp="1"/>
          </p:cNvSpPr>
          <p:nvPr>
            <p:ph sz="half" idx="1"/>
          </p:nvPr>
        </p:nvSpPr>
        <p:spPr>
          <a:xfrm>
            <a:off x="550863" y="1628772"/>
            <a:ext cx="5400675" cy="44290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7"/>
          <p:cNvSpPr>
            <a:spLocks noGrp="1"/>
          </p:cNvSpPr>
          <p:nvPr>
            <p:ph type="pic" sz="quarter" idx="13"/>
          </p:nvPr>
        </p:nvSpPr>
        <p:spPr>
          <a:xfrm>
            <a:off x="6240462" y="1628775"/>
            <a:ext cx="5396754" cy="4429125"/>
          </a:xfrm>
          <a:prstGeom prst="rect">
            <a:avLst/>
          </a:prstGeom>
          <a:solidFill>
            <a:schemeClr val="bg1">
              <a:lumMod val="95000"/>
            </a:schemeClr>
          </a:solidFill>
        </p:spPr>
        <p:txBody>
          <a:bodyPr tIns="576072" rtlCol="0">
            <a:normAutofit/>
          </a:bodyPr>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pPr lvl="0"/>
            <a:r>
              <a:rPr lang="nb-NO" noProof="0"/>
              <a:t>Klikk på ikonet for å legge til et bilde</a:t>
            </a:r>
          </a:p>
        </p:txBody>
      </p:sp>
      <p:sp>
        <p:nvSpPr>
          <p:cNvPr id="5" name="Plassholder for bunntekst 5">
            <a:extLst>
              <a:ext uri="{FF2B5EF4-FFF2-40B4-BE49-F238E27FC236}">
                <a16:creationId xmlns:a16="http://schemas.microsoft.com/office/drawing/2014/main" id="{47030B0B-D026-6645-9B33-3F1B6CA1A998}"/>
              </a:ext>
            </a:extLst>
          </p:cNvPr>
          <p:cNvSpPr>
            <a:spLocks noGrp="1"/>
          </p:cNvSpPr>
          <p:nvPr>
            <p:ph type="ftr" sz="quarter" idx="14"/>
          </p:nvPr>
        </p:nvSpPr>
        <p:spPr/>
        <p:txBody>
          <a:bodyPr/>
          <a:lstStyle>
            <a:lvl1pPr>
              <a:defRPr/>
            </a:lvl1pPr>
          </a:lstStyle>
          <a:p>
            <a:pPr>
              <a:defRPr/>
            </a:pPr>
            <a:endParaRPr lang="nb-NO"/>
          </a:p>
        </p:txBody>
      </p:sp>
    </p:spTree>
    <p:extLst>
      <p:ext uri="{BB962C8B-B14F-4D97-AF65-F5344CB8AC3E}">
        <p14:creationId xmlns:p14="http://schemas.microsoft.com/office/powerpoint/2010/main" val="566501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delt - bilde øverst">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28C84A7-BB3D-8841-8308-4695754095A2}"/>
              </a:ext>
            </a:extLst>
          </p:cNvPr>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wrap="square" anchor="t">
            <a:noAutofit/>
          </a:bodyPr>
          <a:lstStyle>
            <a:lvl1pPr algn="ctr">
              <a:defRPr/>
            </a:lvl1pPr>
          </a:lstStyle>
          <a:p>
            <a:r>
              <a:rPr lang="nb-NO"/>
              <a:t>Klikk på ikonet for å legge til et bilde</a:t>
            </a:r>
            <a:endParaRPr lang="nb-NO" dirty="0"/>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53888" y="1601481"/>
            <a:ext cx="1284223" cy="1284223"/>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087274" y="3054350"/>
            <a:ext cx="9966651" cy="3342974"/>
          </a:xfrm>
        </p:spPr>
        <p:txBody>
          <a:bodyPr anchor="ct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05339328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Tekstsider - 17">
    <p:spTree>
      <p:nvGrpSpPr>
        <p:cNvPr id="1" name=""/>
        <p:cNvGrpSpPr/>
        <p:nvPr/>
      </p:nvGrpSpPr>
      <p:grpSpPr>
        <a:xfrm>
          <a:off x="0" y="0"/>
          <a:ext cx="0" cy="0"/>
          <a:chOff x="0" y="0"/>
          <a:chExt cx="0" cy="0"/>
        </a:xfrm>
      </p:grpSpPr>
      <p:sp>
        <p:nvSpPr>
          <p:cNvPr id="2" name="Plassholder for bunntekst 2">
            <a:extLst>
              <a:ext uri="{FF2B5EF4-FFF2-40B4-BE49-F238E27FC236}">
                <a16:creationId xmlns:a16="http://schemas.microsoft.com/office/drawing/2014/main" id="{A1D0A639-3C6A-C14A-AD34-D1A849390E0D}"/>
              </a:ext>
            </a:extLst>
          </p:cNvPr>
          <p:cNvSpPr>
            <a:spLocks noGrp="1"/>
          </p:cNvSpPr>
          <p:nvPr>
            <p:ph type="ftr" sz="quarter" idx="10"/>
          </p:nvPr>
        </p:nvSpPr>
        <p:spPr>
          <a:xfrm>
            <a:off x="550863" y="6356350"/>
            <a:ext cx="5400675" cy="365125"/>
          </a:xfrm>
        </p:spPr>
        <p:txBody>
          <a:bodyPr/>
          <a:lstStyle>
            <a:lvl1pPr>
              <a:defRPr/>
            </a:lvl1pPr>
          </a:lstStyle>
          <a:p>
            <a:pPr>
              <a:defRPr/>
            </a:pPr>
            <a:endParaRPr lang="nb-NO"/>
          </a:p>
        </p:txBody>
      </p:sp>
    </p:spTree>
    <p:extLst>
      <p:ext uri="{BB962C8B-B14F-4D97-AF65-F5344CB8AC3E}">
        <p14:creationId xmlns:p14="http://schemas.microsoft.com/office/powerpoint/2010/main" val="11794830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dirty="0"/>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25652294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lstStyle>
            <a:lvl1pPr>
              <a:defRPr sz="2000"/>
            </a:lvl1pPr>
          </a:lstStyle>
          <a:p>
            <a:r>
              <a:rPr lang="nb-NO"/>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C25585E4-776F-475A-952A-9B7A7ED52DA4}" type="datetime1">
              <a:rPr lang="nb-NO" smtClean="0"/>
              <a:t>22.10.2021</a:t>
            </a:fld>
            <a:endParaRPr lang="nb-NO"/>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lstStyle>
            <a:lvl1pPr>
              <a:lnSpc>
                <a:spcPct val="97000"/>
              </a:lnSpc>
              <a:spcBef>
                <a:spcPts val="1500"/>
              </a:spcBef>
              <a:defRPr sz="3906"/>
            </a:lvl1pPr>
            <a:lvl2pPr marL="720000" indent="-360000">
              <a:spcBef>
                <a:spcPts val="1000"/>
              </a:spcBef>
              <a:defRPr sz="3906"/>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21902628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Fire bilder">
    <p:spTree>
      <p:nvGrpSpPr>
        <p:cNvPr id="1" name=""/>
        <p:cNvGrpSpPr/>
        <p:nvPr/>
      </p:nvGrpSpPr>
      <p:grpSpPr>
        <a:xfrm>
          <a:off x="0" y="0"/>
          <a:ext cx="0" cy="0"/>
          <a:chOff x="0" y="0"/>
          <a:chExt cx="0" cy="0"/>
        </a:xfrm>
      </p:grpSpPr>
      <p:sp>
        <p:nvSpPr>
          <p:cNvPr id="9" name="Farget bakgrunn">
            <a:extLst>
              <a:ext uri="{FF2B5EF4-FFF2-40B4-BE49-F238E27FC236}">
                <a16:creationId xmlns:a16="http://schemas.microsoft.com/office/drawing/2014/main" id="{33DB1795-10C8-4A53-A68E-228C30A3F7DF}"/>
              </a:ext>
            </a:extLst>
          </p:cNvPr>
          <p:cNvSpPr/>
          <p:nvPr userDrawn="1"/>
        </p:nvSpPr>
        <p:spPr>
          <a:xfrm>
            <a:off x="0" y="0"/>
            <a:ext cx="377014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E73CF9C-175D-4643-906C-04EB7E40C3FA}"/>
              </a:ext>
            </a:extLst>
          </p:cNvPr>
          <p:cNvSpPr>
            <a:spLocks noGrp="1"/>
          </p:cNvSpPr>
          <p:nvPr>
            <p:ph type="title" hasCustomPrompt="1"/>
          </p:nvPr>
        </p:nvSpPr>
        <p:spPr>
          <a:xfrm>
            <a:off x="838200" y="752777"/>
            <a:ext cx="2727325" cy="657359"/>
          </a:xfrm>
        </p:spPr>
        <p:txBody>
          <a:bodyPr/>
          <a:lstStyle>
            <a:lvl1pPr>
              <a:defRPr>
                <a:solidFill>
                  <a:schemeClr val="bg1"/>
                </a:solidFill>
              </a:defRPr>
            </a:lvl1pPr>
          </a:lstStyle>
          <a:p>
            <a:r>
              <a:rPr lang="nb-NO"/>
              <a:t>Overskrift </a:t>
            </a:r>
          </a:p>
        </p:txBody>
      </p:sp>
      <p:sp>
        <p:nvSpPr>
          <p:cNvPr id="7" name="Plassholder for dato 6">
            <a:extLst>
              <a:ext uri="{FF2B5EF4-FFF2-40B4-BE49-F238E27FC236}">
                <a16:creationId xmlns:a16="http://schemas.microsoft.com/office/drawing/2014/main" id="{5817276B-DBAB-48A2-90CA-E0E6537C6EF5}"/>
              </a:ext>
            </a:extLst>
          </p:cNvPr>
          <p:cNvSpPr>
            <a:spLocks noGrp="1"/>
          </p:cNvSpPr>
          <p:nvPr>
            <p:ph type="dt" sz="half" idx="10"/>
          </p:nvPr>
        </p:nvSpPr>
        <p:spPr/>
        <p:txBody>
          <a:bodyPr/>
          <a:lstStyle/>
          <a:p>
            <a:fld id="{344C23E4-0653-435B-B281-2BA40BF1319D}" type="datetime1">
              <a:rPr lang="nb-NO" smtClean="0"/>
              <a:t>22.10.2021</a:t>
            </a:fld>
            <a:endParaRPr lang="nb-NO"/>
          </a:p>
        </p:txBody>
      </p:sp>
      <p:sp>
        <p:nvSpPr>
          <p:cNvPr id="8" name="Plassholder for bunntekst 7">
            <a:extLst>
              <a:ext uri="{FF2B5EF4-FFF2-40B4-BE49-F238E27FC236}">
                <a16:creationId xmlns:a16="http://schemas.microsoft.com/office/drawing/2014/main" id="{C93851C0-2B2A-4F98-BF3B-4FB2864CFDB1}"/>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E5F4F093-1937-43B5-8A2C-9235C00DD690}"/>
              </a:ext>
            </a:extLst>
          </p:cNvPr>
          <p:cNvSpPr>
            <a:spLocks noGrp="1"/>
          </p:cNvSpPr>
          <p:nvPr>
            <p:ph type="sldNum" sz="quarter" idx="12"/>
          </p:nvPr>
        </p:nvSpPr>
        <p:spPr/>
        <p:txBody>
          <a:bodyPr/>
          <a:lstStyle/>
          <a:p>
            <a:fld id="{2441A1C6-D82D-48D6-A398-9D0CB7405E79}" type="slidenum">
              <a:rPr lang="nb-NO" smtClean="0"/>
              <a:pPr/>
              <a:t>‹#›</a:t>
            </a:fld>
            <a:r>
              <a:rPr lang="nb-NO"/>
              <a:t> </a:t>
            </a:r>
          </a:p>
        </p:txBody>
      </p:sp>
      <p:sp>
        <p:nvSpPr>
          <p:cNvPr id="13" name="Plassholder for bilde 9">
            <a:extLst>
              <a:ext uri="{FF2B5EF4-FFF2-40B4-BE49-F238E27FC236}">
                <a16:creationId xmlns:a16="http://schemas.microsoft.com/office/drawing/2014/main" id="{F8DC02D5-21A2-4236-B79B-002F1051486D}"/>
              </a:ext>
            </a:extLst>
          </p:cNvPr>
          <p:cNvSpPr>
            <a:spLocks noGrp="1"/>
          </p:cNvSpPr>
          <p:nvPr>
            <p:ph type="pic" sz="quarter" idx="13" hasCustomPrompt="1"/>
          </p:nvPr>
        </p:nvSpPr>
        <p:spPr>
          <a:xfrm>
            <a:off x="4371010"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5" name="Plassholder for tekst 14">
            <a:extLst>
              <a:ext uri="{FF2B5EF4-FFF2-40B4-BE49-F238E27FC236}">
                <a16:creationId xmlns:a16="http://schemas.microsoft.com/office/drawing/2014/main" id="{73B8C323-186C-403E-A347-D77782B942D7}"/>
              </a:ext>
            </a:extLst>
          </p:cNvPr>
          <p:cNvSpPr>
            <a:spLocks noGrp="1"/>
          </p:cNvSpPr>
          <p:nvPr>
            <p:ph type="body" sz="quarter" idx="14" hasCustomPrompt="1"/>
          </p:nvPr>
        </p:nvSpPr>
        <p:spPr>
          <a:xfrm>
            <a:off x="4371010"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7" name="Plassholder for bilde 9">
            <a:extLst>
              <a:ext uri="{FF2B5EF4-FFF2-40B4-BE49-F238E27FC236}">
                <a16:creationId xmlns:a16="http://schemas.microsoft.com/office/drawing/2014/main" id="{8F87ED36-BF2B-4799-8445-921448DA68EA}"/>
              </a:ext>
            </a:extLst>
          </p:cNvPr>
          <p:cNvSpPr>
            <a:spLocks noGrp="1"/>
          </p:cNvSpPr>
          <p:nvPr>
            <p:ph type="pic" sz="quarter" idx="15" hasCustomPrompt="1"/>
          </p:nvPr>
        </p:nvSpPr>
        <p:spPr>
          <a:xfrm>
            <a:off x="8190535"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8" name="Plassholder for tekst 14">
            <a:extLst>
              <a:ext uri="{FF2B5EF4-FFF2-40B4-BE49-F238E27FC236}">
                <a16:creationId xmlns:a16="http://schemas.microsoft.com/office/drawing/2014/main" id="{9BD5D255-015F-4599-B111-1289F635B724}"/>
              </a:ext>
            </a:extLst>
          </p:cNvPr>
          <p:cNvSpPr>
            <a:spLocks noGrp="1"/>
          </p:cNvSpPr>
          <p:nvPr>
            <p:ph type="body" sz="quarter" idx="16" hasCustomPrompt="1"/>
          </p:nvPr>
        </p:nvSpPr>
        <p:spPr>
          <a:xfrm>
            <a:off x="8190535"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9" name="Plassholder for bilde 9">
            <a:extLst>
              <a:ext uri="{FF2B5EF4-FFF2-40B4-BE49-F238E27FC236}">
                <a16:creationId xmlns:a16="http://schemas.microsoft.com/office/drawing/2014/main" id="{3898C86B-8B68-4C43-9D5A-E53E6EE602E5}"/>
              </a:ext>
            </a:extLst>
          </p:cNvPr>
          <p:cNvSpPr>
            <a:spLocks noGrp="1"/>
          </p:cNvSpPr>
          <p:nvPr>
            <p:ph type="pic" sz="quarter" idx="17" hasCustomPrompt="1"/>
          </p:nvPr>
        </p:nvSpPr>
        <p:spPr>
          <a:xfrm>
            <a:off x="4371010"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0" name="Plassholder for tekst 14">
            <a:extLst>
              <a:ext uri="{FF2B5EF4-FFF2-40B4-BE49-F238E27FC236}">
                <a16:creationId xmlns:a16="http://schemas.microsoft.com/office/drawing/2014/main" id="{FEEC490F-F208-4FFC-9AA3-AA1CA8369897}"/>
              </a:ext>
            </a:extLst>
          </p:cNvPr>
          <p:cNvSpPr>
            <a:spLocks noGrp="1"/>
          </p:cNvSpPr>
          <p:nvPr>
            <p:ph type="body" sz="quarter" idx="18" hasCustomPrompt="1"/>
          </p:nvPr>
        </p:nvSpPr>
        <p:spPr>
          <a:xfrm>
            <a:off x="4371010"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21" name="Plassholder for bilde 9">
            <a:extLst>
              <a:ext uri="{FF2B5EF4-FFF2-40B4-BE49-F238E27FC236}">
                <a16:creationId xmlns:a16="http://schemas.microsoft.com/office/drawing/2014/main" id="{CC4B2C25-D9E8-42DE-8877-DAA83FB40261}"/>
              </a:ext>
            </a:extLst>
          </p:cNvPr>
          <p:cNvSpPr>
            <a:spLocks noGrp="1"/>
          </p:cNvSpPr>
          <p:nvPr>
            <p:ph type="pic" sz="quarter" idx="19" hasCustomPrompt="1"/>
          </p:nvPr>
        </p:nvSpPr>
        <p:spPr>
          <a:xfrm>
            <a:off x="8190535"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2" name="Plassholder for tekst 14">
            <a:extLst>
              <a:ext uri="{FF2B5EF4-FFF2-40B4-BE49-F238E27FC236}">
                <a16:creationId xmlns:a16="http://schemas.microsoft.com/office/drawing/2014/main" id="{09FF7FB2-5B78-4112-B56D-D9409017DC41}"/>
              </a:ext>
            </a:extLst>
          </p:cNvPr>
          <p:cNvSpPr>
            <a:spLocks noGrp="1"/>
          </p:cNvSpPr>
          <p:nvPr>
            <p:ph type="body" sz="quarter" idx="20" hasCustomPrompt="1"/>
          </p:nvPr>
        </p:nvSpPr>
        <p:spPr>
          <a:xfrm>
            <a:off x="8190535"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pic>
        <p:nvPicPr>
          <p:cNvPr id="23" name="Logo">
            <a:extLst>
              <a:ext uri="{FF2B5EF4-FFF2-40B4-BE49-F238E27FC236}">
                <a16:creationId xmlns:a16="http://schemas.microsoft.com/office/drawing/2014/main" id="{F87D5A07-849C-4C55-BAAA-8801A2B395E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82662" y="6243230"/>
            <a:ext cx="1539012" cy="245877"/>
          </a:xfrm>
          <a:prstGeom prst="rect">
            <a:avLst/>
          </a:prstGeom>
        </p:spPr>
      </p:pic>
    </p:spTree>
    <p:extLst>
      <p:ext uri="{BB962C8B-B14F-4D97-AF65-F5344CB8AC3E}">
        <p14:creationId xmlns:p14="http://schemas.microsoft.com/office/powerpoint/2010/main" val="38931058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10" name="Plassholder for bilde 9"/>
          <p:cNvSpPr>
            <a:spLocks noGrp="1"/>
          </p:cNvSpPr>
          <p:nvPr>
            <p:ph type="pic" sz="quarter" idx="13"/>
          </p:nvPr>
        </p:nvSpPr>
        <p:spPr>
          <a:xfrm>
            <a:off x="6251574" y="1645920"/>
            <a:ext cx="5939663" cy="3963851"/>
          </a:xfrm>
          <a:pattFill prst="wdUpDiag">
            <a:fgClr>
              <a:schemeClr val="bg2"/>
            </a:fgClr>
            <a:bgClr>
              <a:schemeClr val="bg2">
                <a:lumMod val="90000"/>
              </a:schemeClr>
            </a:bgClr>
          </a:pattFill>
        </p:spPr>
        <p:txBody>
          <a:bodyPr lIns="360000" rIns="360000" rtlCol="0" anchor="ctr" anchorCtr="1">
            <a:normAutofit/>
          </a:bodyPr>
          <a:lstStyle>
            <a:lvl1pPr>
              <a:defRPr sz="1600">
                <a:solidFill>
                  <a:schemeClr val="bg1"/>
                </a:solidFill>
                <a:highlight>
                  <a:srgbClr val="808080"/>
                </a:highlight>
              </a:defRPr>
            </a:lvl1pPr>
          </a:lstStyle>
          <a:p>
            <a:pPr lvl="0"/>
            <a:r>
              <a:rPr lang="nb-NO" noProof="0"/>
              <a:t>Klikk på ikonet for å legge til et bilde</a:t>
            </a:r>
            <a:endParaRPr lang="nb-NO" noProof="0" dirty="0"/>
          </a:p>
        </p:txBody>
      </p:sp>
      <p:sp>
        <p:nvSpPr>
          <p:cNvPr id="9" name="Tittel 8"/>
          <p:cNvSpPr>
            <a:spLocks noGrp="1"/>
          </p:cNvSpPr>
          <p:nvPr>
            <p:ph type="title"/>
          </p:nvPr>
        </p:nvSpPr>
        <p:spPr/>
        <p:txBody>
          <a:bodyPr/>
          <a:lstStyle/>
          <a:p>
            <a:r>
              <a:rPr lang="nb-NO"/>
              <a:t>Klikk for å redigere tittelstil</a:t>
            </a:r>
          </a:p>
        </p:txBody>
      </p:sp>
      <p:sp>
        <p:nvSpPr>
          <p:cNvPr id="11" name="Plassholder for tekst 14"/>
          <p:cNvSpPr>
            <a:spLocks noGrp="1"/>
          </p:cNvSpPr>
          <p:nvPr>
            <p:ph type="body" sz="quarter" idx="14"/>
          </p:nvPr>
        </p:nvSpPr>
        <p:spPr>
          <a:xfrm>
            <a:off x="6251574" y="5258746"/>
            <a:ext cx="2411017" cy="351025"/>
          </a:xfrm>
          <a:solidFill>
            <a:schemeClr val="bg1"/>
          </a:solidFill>
        </p:spPr>
        <p:txBody>
          <a:bodyPr wrap="none" lIns="108000" tIns="82800" rIns="108000" bIns="75600" anchor="b">
            <a:spAutoFit/>
          </a:bodyPr>
          <a:lstStyle>
            <a:lvl1pPr>
              <a:spcBef>
                <a:spcPts val="0"/>
              </a:spcBef>
              <a:defRPr sz="1280" baseline="0"/>
            </a:lvl1pPr>
          </a:lstStyle>
          <a:p>
            <a:pPr lvl="0"/>
            <a:r>
              <a:rPr lang="nb-NO"/>
              <a:t>Klikk for å redigere tekststiler i malen</a:t>
            </a:r>
          </a:p>
        </p:txBody>
      </p:sp>
      <p:sp>
        <p:nvSpPr>
          <p:cNvPr id="14" name="Plassholder for innhold 13"/>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p:cNvSpPr>
            <a:spLocks noGrp="1"/>
          </p:cNvSpPr>
          <p:nvPr>
            <p:ph idx="16"/>
          </p:nvPr>
        </p:nvSpPr>
        <p:spPr>
          <a:xfrm>
            <a:off x="838200" y="344328"/>
            <a:ext cx="5099050" cy="316960"/>
          </a:xfrm>
        </p:spPr>
        <p:txBody>
          <a:bodyPr spcCol="14400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Klikk for å redigere tekststiler i malen</a:t>
            </a:r>
          </a:p>
        </p:txBody>
      </p:sp>
      <p:sp>
        <p:nvSpPr>
          <p:cNvPr id="7" name="Plassholder for dato 2">
            <a:extLst>
              <a:ext uri="{FF2B5EF4-FFF2-40B4-BE49-F238E27FC236}">
                <a16:creationId xmlns:a16="http://schemas.microsoft.com/office/drawing/2014/main" id="{4616EAAC-8B8B-FD4E-AD29-90E698323558}"/>
              </a:ext>
            </a:extLst>
          </p:cNvPr>
          <p:cNvSpPr>
            <a:spLocks noGrp="1"/>
          </p:cNvSpPr>
          <p:nvPr>
            <p:ph type="dt" sz="half" idx="17"/>
          </p:nvPr>
        </p:nvSpPr>
        <p:spPr/>
        <p:txBody>
          <a:bodyPr/>
          <a:lstStyle>
            <a:lvl1pPr>
              <a:defRPr/>
            </a:lvl1pPr>
          </a:lstStyle>
          <a:p>
            <a:pPr>
              <a:defRPr/>
            </a:pPr>
            <a:fld id="{C87DEBAC-2B45-4CD9-8D51-8C2CE64B0DEF}" type="datetime1">
              <a:rPr lang="nb-NO"/>
              <a:pPr>
                <a:defRPr/>
              </a:pPr>
              <a:t>22.10.2021</a:t>
            </a:fld>
            <a:endParaRPr lang="nb-NO" dirty="0"/>
          </a:p>
        </p:txBody>
      </p:sp>
      <p:sp>
        <p:nvSpPr>
          <p:cNvPr id="8" name="Plassholder for bunntekst 3">
            <a:extLst>
              <a:ext uri="{FF2B5EF4-FFF2-40B4-BE49-F238E27FC236}">
                <a16:creationId xmlns:a16="http://schemas.microsoft.com/office/drawing/2014/main" id="{5A4E4732-6B57-664F-BA63-9E2A93234A0C}"/>
              </a:ext>
            </a:extLst>
          </p:cNvPr>
          <p:cNvSpPr>
            <a:spLocks noGrp="1"/>
          </p:cNvSpPr>
          <p:nvPr>
            <p:ph type="ftr" sz="quarter" idx="18"/>
          </p:nvPr>
        </p:nvSpPr>
        <p:spPr/>
        <p:txBody>
          <a:bodyPr/>
          <a:lstStyle>
            <a:lvl1pPr>
              <a:defRPr/>
            </a:lvl1pPr>
          </a:lstStyle>
          <a:p>
            <a:pPr>
              <a:defRPr/>
            </a:pPr>
            <a:endParaRPr lang="nb-NO"/>
          </a:p>
        </p:txBody>
      </p:sp>
      <p:sp>
        <p:nvSpPr>
          <p:cNvPr id="13" name="Plassholder for lysbildenummer 4">
            <a:extLst>
              <a:ext uri="{FF2B5EF4-FFF2-40B4-BE49-F238E27FC236}">
                <a16:creationId xmlns:a16="http://schemas.microsoft.com/office/drawing/2014/main" id="{F09EC46E-9854-3549-A246-68BBE04FFB99}"/>
              </a:ext>
            </a:extLst>
          </p:cNvPr>
          <p:cNvSpPr>
            <a:spLocks noGrp="1"/>
          </p:cNvSpPr>
          <p:nvPr>
            <p:ph type="sldNum" sz="quarter" idx="19"/>
          </p:nvPr>
        </p:nvSpPr>
        <p:spPr/>
        <p:txBody>
          <a:bodyPr/>
          <a:lstStyle>
            <a:lvl1pPr>
              <a:defRPr/>
            </a:lvl1pPr>
          </a:lstStyle>
          <a:p>
            <a:pPr>
              <a:defRPr/>
            </a:pPr>
            <a:fld id="{0B9D6536-4E5C-1240-9A7E-94BCDD7D19D1}" type="slidenum">
              <a:rPr lang="nb-NO"/>
              <a:pPr>
                <a:defRPr/>
              </a:pPr>
              <a:t>‹#›</a:t>
            </a:fld>
            <a:endParaRPr lang="nb-NO" dirty="0"/>
          </a:p>
        </p:txBody>
      </p:sp>
    </p:spTree>
    <p:extLst>
      <p:ext uri="{BB962C8B-B14F-4D97-AF65-F5344CB8AC3E}">
        <p14:creationId xmlns:p14="http://schemas.microsoft.com/office/powerpoint/2010/main" val="7483382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7E88EB0-3933-404E-BE99-8470910AF236}"/>
              </a:ext>
            </a:extLst>
          </p:cNvPr>
          <p:cNvSpPr>
            <a:spLocks noGrp="1"/>
          </p:cNvSpPr>
          <p:nvPr>
            <p:ph type="dt" sz="half" idx="10"/>
          </p:nvPr>
        </p:nvSpPr>
        <p:spPr/>
        <p:txBody>
          <a:bodyPr/>
          <a:lstStyle>
            <a:lvl1pPr>
              <a:defRPr/>
            </a:lvl1pPr>
          </a:lstStyle>
          <a:p>
            <a:pPr>
              <a:defRPr/>
            </a:pPr>
            <a:fld id="{58F6C7BF-8017-4A0A-AD11-82FA3772282F}" type="datetime1">
              <a:rPr lang="nb-NO"/>
              <a:pPr>
                <a:defRPr/>
              </a:pPr>
              <a:t>22.10.2021</a:t>
            </a:fld>
            <a:endParaRPr lang="nb-NO"/>
          </a:p>
        </p:txBody>
      </p:sp>
      <p:sp>
        <p:nvSpPr>
          <p:cNvPr id="4" name="Plassholder for bunntekst 3">
            <a:extLst>
              <a:ext uri="{FF2B5EF4-FFF2-40B4-BE49-F238E27FC236}">
                <a16:creationId xmlns:a16="http://schemas.microsoft.com/office/drawing/2014/main" id="{7F1827E9-E6B4-F84C-A592-4CDA0AB27D35}"/>
              </a:ext>
            </a:extLst>
          </p:cNvPr>
          <p:cNvSpPr>
            <a:spLocks noGrp="1"/>
          </p:cNvSpPr>
          <p:nvPr>
            <p:ph type="ftr" sz="quarter" idx="11"/>
          </p:nvPr>
        </p:nvSpPr>
        <p:spPr/>
        <p:txBody>
          <a:bodyPr/>
          <a:lstStyle>
            <a:lvl1pPr>
              <a:defRPr/>
            </a:lvl1pPr>
          </a:lstStyle>
          <a:p>
            <a:pPr>
              <a:defRPr/>
            </a:pPr>
            <a:endParaRPr lang="nb-NO"/>
          </a:p>
        </p:txBody>
      </p:sp>
      <p:sp>
        <p:nvSpPr>
          <p:cNvPr id="5" name="Plassholder for lysbildenummer 4">
            <a:extLst>
              <a:ext uri="{FF2B5EF4-FFF2-40B4-BE49-F238E27FC236}">
                <a16:creationId xmlns:a16="http://schemas.microsoft.com/office/drawing/2014/main" id="{8A018496-EEDC-614D-9EF2-15B8B5645DB9}"/>
              </a:ext>
            </a:extLst>
          </p:cNvPr>
          <p:cNvSpPr>
            <a:spLocks noGrp="1"/>
          </p:cNvSpPr>
          <p:nvPr>
            <p:ph type="sldNum" sz="quarter" idx="12"/>
          </p:nvPr>
        </p:nvSpPr>
        <p:spPr/>
        <p:txBody>
          <a:bodyPr/>
          <a:lstStyle>
            <a:lvl1pPr>
              <a:defRPr/>
            </a:lvl1pPr>
          </a:lstStyle>
          <a:p>
            <a:pPr>
              <a:defRPr/>
            </a:pPr>
            <a:fld id="{6CF654DB-9AA8-9445-AEEA-E1E0689B284D}" type="slidenum">
              <a:rPr lang="nb-NO"/>
              <a:pPr>
                <a:defRPr/>
              </a:pPr>
              <a:t>‹#›</a:t>
            </a:fld>
            <a:endParaRPr lang="nb-NO"/>
          </a:p>
        </p:txBody>
      </p:sp>
    </p:spTree>
    <p:extLst>
      <p:ext uri="{BB962C8B-B14F-4D97-AF65-F5344CB8AC3E}">
        <p14:creationId xmlns:p14="http://schemas.microsoft.com/office/powerpoint/2010/main" val="16285725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2232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solidFill>
          <a:srgbClr val="5FC5F1"/>
        </a:solid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9B6B8FA6-0AF8-464C-8E66-558D2BA10565}"/>
              </a:ext>
            </a:extLst>
          </p:cNvPr>
          <p:cNvPicPr>
            <a:picLocks noChangeAspect="1"/>
          </p:cNvPicPr>
          <p:nvPr userDrawn="1"/>
        </p:nvPicPr>
        <p:blipFill>
          <a:blip r:embed="rId2"/>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1545818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å bakgrunn m sirkler">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EF8FED33-0591-DC4C-A9C9-E2EECF7DAD48}"/>
              </a:ext>
            </a:extLst>
          </p:cNvPr>
          <p:cNvPicPr>
            <a:picLocks noChangeAspect="1"/>
          </p:cNvPicPr>
          <p:nvPr userDrawn="1"/>
        </p:nvPicPr>
        <p:blipFill>
          <a:blip r:embed="rId2"/>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Font typeface="Arial" panose="020B0604020202020204" pitchFamily="34" charset="0"/>
              <a:buNone/>
              <a:defRPr/>
            </a:lvl1pPr>
            <a:lvl2pPr>
              <a:buNone/>
              <a:defRPr/>
            </a:lvl2pPr>
            <a:lvl3pPr>
              <a:buNone/>
              <a:defRPr/>
            </a:lvl3pPr>
            <a:lvl4pPr>
              <a:buNone/>
              <a:defRPr/>
            </a:lvl4pPr>
            <a:lvl5pPr>
              <a:buNone/>
              <a:defRPr/>
            </a:lvl5pPr>
          </a:lstStyle>
          <a:p>
            <a:pPr lvl="0"/>
            <a:r>
              <a:rPr lang="nb-NO"/>
              <a:t>Klikk for å redigere tekststiler i malen</a:t>
            </a:r>
          </a:p>
        </p:txBody>
      </p:sp>
    </p:spTree>
    <p:extLst>
      <p:ext uri="{BB962C8B-B14F-4D97-AF65-F5344CB8AC3E}">
        <p14:creationId xmlns:p14="http://schemas.microsoft.com/office/powerpoint/2010/main" val="40263614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3_Blå bakgrunn m hvite sirkler og logo">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02D06809-C95F-B84C-996B-30880E071BB6}"/>
              </a:ext>
            </a:extLst>
          </p:cNvPr>
          <p:cNvPicPr>
            <a:picLocks noChangeAspect="1"/>
          </p:cNvPicPr>
          <p:nvPr userDrawn="1"/>
        </p:nvPicPr>
        <p:blipFill>
          <a:blip r:embed="rId2"/>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vl2pPr>
              <a:buNone/>
              <a:defRPr/>
            </a:lvl2pPr>
            <a:lvl3pPr>
              <a:buNone/>
              <a:defRPr/>
            </a:lvl3pPr>
            <a:lvl4pPr>
              <a:buNone/>
              <a:defRPr/>
            </a:lvl4pPr>
            <a:lvl5pPr>
              <a:buNone/>
              <a:defRPr/>
            </a:lvl5pPr>
          </a:lstStyle>
          <a:p>
            <a:pPr lvl="0"/>
            <a:r>
              <a:rPr lang="nb-NO"/>
              <a:t>Klikk for å redigere tekststiler i malen</a:t>
            </a:r>
          </a:p>
        </p:txBody>
      </p:sp>
    </p:spTree>
    <p:extLst>
      <p:ext uri="{BB962C8B-B14F-4D97-AF65-F5344CB8AC3E}">
        <p14:creationId xmlns:p14="http://schemas.microsoft.com/office/powerpoint/2010/main" val="4079047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199" y="2183997"/>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dirty="0"/>
              <a:t>Hurra!</a:t>
            </a:r>
          </a:p>
        </p:txBody>
      </p:sp>
    </p:spTree>
    <p:extLst>
      <p:ext uri="{BB962C8B-B14F-4D97-AF65-F5344CB8AC3E}">
        <p14:creationId xmlns:p14="http://schemas.microsoft.com/office/powerpoint/2010/main" val="150786560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2" name="Bilde 6">
            <a:extLst>
              <a:ext uri="{FF2B5EF4-FFF2-40B4-BE49-F238E27FC236}">
                <a16:creationId xmlns:a16="http://schemas.microsoft.com/office/drawing/2014/main" id="{C5E4FCFB-5C4B-3C45-AB4F-C80E91255E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351" t="17633" r="13351" b="9190"/>
          <a:stretch>
            <a:fillRect/>
          </a:stretch>
        </p:blipFill>
        <p:spPr bwMode="auto">
          <a:xfrm>
            <a:off x="0" y="11113"/>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40058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95E00D80-C14E-EA47-8A85-89D0EE48B04D}"/>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38091741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46244C4B-BCDA-F443-9C6F-495D391B474F}"/>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5B86E877-DF3A-1B49-AF8D-6C21A76B4327}"/>
              </a:ext>
            </a:extLst>
          </p:cNvPr>
          <p:cNvPicPr>
            <a:picLocks noChangeAspect="1"/>
          </p:cNvPicPr>
          <p:nvPr userDrawn="1"/>
        </p:nvPicPr>
        <p:blipFill rotWithShape="1">
          <a:blip r:embed="rId4"/>
          <a:srcRect l="-20737" t="-3612" r="-28626" b="-4568"/>
          <a:stretch/>
        </p:blipFill>
        <p:spPr>
          <a:xfrm>
            <a:off x="134938" y="5970588"/>
            <a:ext cx="977900" cy="708025"/>
          </a:xfrm>
          <a:prstGeom prst="rect">
            <a:avLst/>
          </a:prstGeom>
        </p:spPr>
      </p:pic>
      <p:sp>
        <p:nvSpPr>
          <p:cNvPr id="2" name="Title 1"/>
          <p:cNvSpPr>
            <a:spLocks noGrp="1"/>
          </p:cNvSpPr>
          <p:nvPr>
            <p:ph type="title"/>
          </p:nvPr>
        </p:nvSpPr>
        <p:spPr>
          <a:xfrm>
            <a:off x="3581400" y="549768"/>
            <a:ext cx="7986656" cy="1285069"/>
          </a:xfrm>
        </p:spPr>
        <p:txBody>
          <a:bodyPr/>
          <a:lstStyle/>
          <a:p>
            <a:r>
              <a:rPr lang="nb-NO"/>
              <a:t>Klikk for å redigere tittelstil</a:t>
            </a:r>
            <a:endParaRPr lang="en-NO" dirty="0"/>
          </a:p>
        </p:txBody>
      </p:sp>
      <p:sp>
        <p:nvSpPr>
          <p:cNvPr id="3" name="Content Placeholder 2"/>
          <p:cNvSpPr>
            <a:spLocks noGrp="1"/>
          </p:cNvSpPr>
          <p:nvPr>
            <p:ph idx="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9676898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10EB9797-54C4-5245-B406-87176C3EC7DD}"/>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8"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3795486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545B4AC5-D631-8E43-B7B9-9B0276F27E97}"/>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85163BE8-5C12-DE49-AF3D-76C4986C3DFC}"/>
              </a:ext>
            </a:extLst>
          </p:cNvPr>
          <p:cNvPicPr>
            <a:picLocks noChangeAspect="1"/>
          </p:cNvPicPr>
          <p:nvPr userDrawn="1"/>
        </p:nvPicPr>
        <p:blipFill rotWithShape="1">
          <a:blip r:embed="rId4"/>
          <a:srcRect l="-20737" t="-3612" r="-28626" b="-4568"/>
          <a:stretch/>
        </p:blipFill>
        <p:spPr>
          <a:xfrm>
            <a:off x="134938" y="5970588"/>
            <a:ext cx="977900" cy="708025"/>
          </a:xfrm>
          <a:prstGeom prst="rect">
            <a:avLst/>
          </a:prstGeom>
        </p:spPr>
      </p:pic>
      <p:sp>
        <p:nvSpPr>
          <p:cNvPr id="10" name="Title 1"/>
          <p:cNvSpPr>
            <a:spLocks noGrp="1"/>
          </p:cNvSpPr>
          <p:nvPr>
            <p:ph type="title"/>
          </p:nvPr>
        </p:nvSpPr>
        <p:spPr>
          <a:xfrm>
            <a:off x="1112675" y="549768"/>
            <a:ext cx="7986656" cy="1285069"/>
          </a:xfrm>
        </p:spPr>
        <p:txBody>
          <a:bodyPr/>
          <a:lstStyle/>
          <a:p>
            <a:r>
              <a:rPr lang="nb-NO"/>
              <a:t>Klikk for å redigere tittelstil</a:t>
            </a:r>
            <a:endParaRPr lang="en-NO" dirty="0"/>
          </a:p>
        </p:txBody>
      </p:sp>
      <p:sp>
        <p:nvSpPr>
          <p:cNvPr id="11" name="Content Placeholder 2"/>
          <p:cNvSpPr>
            <a:spLocks noGrp="1"/>
          </p:cNvSpPr>
          <p:nvPr>
            <p:ph idx="1"/>
          </p:nvPr>
        </p:nvSpPr>
        <p:spPr>
          <a:xfrm>
            <a:off x="1112675"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1606184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A5406CBB-BB05-6948-A6AE-29A5EAE254C5}"/>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p:cNvSpPr>
            <a:spLocks noGrp="1"/>
          </p:cNvSpPr>
          <p:nvPr>
            <p:ph type="title"/>
          </p:nvPr>
        </p:nvSpPr>
        <p:spPr>
          <a:xfrm>
            <a:off x="1112675" y="549768"/>
            <a:ext cx="7986656" cy="1285069"/>
          </a:xfrm>
        </p:spPr>
        <p:txBody>
          <a:bodyPr/>
          <a:lstStyle/>
          <a:p>
            <a:r>
              <a:rPr lang="nb-NO"/>
              <a:t>Klikk for å redigere tittelstil</a:t>
            </a:r>
            <a:endParaRPr lang="en-NO" dirty="0"/>
          </a:p>
        </p:txBody>
      </p:sp>
      <p:sp>
        <p:nvSpPr>
          <p:cNvPr id="11" name="Content Placeholder 2"/>
          <p:cNvSpPr>
            <a:spLocks noGrp="1"/>
          </p:cNvSpPr>
          <p:nvPr>
            <p:ph idx="1"/>
          </p:nvPr>
        </p:nvSpPr>
        <p:spPr>
          <a:xfrm>
            <a:off x="1112675" y="2010268"/>
            <a:ext cx="7986656"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28000402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5BE36B13-6271-FE4D-BB6B-BF22B3C8A3E0}"/>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6CC6FBC9-FD20-4B40-80C4-3C3521D8BAFE}"/>
              </a:ext>
            </a:extLst>
          </p:cNvPr>
          <p:cNvPicPr>
            <a:picLocks noChangeAspect="1"/>
          </p:cNvPicPr>
          <p:nvPr userDrawn="1"/>
        </p:nvPicPr>
        <p:blipFill rotWithShape="1">
          <a:blip r:embed="rId4"/>
          <a:srcRect l="-20737" t="-3612" r="-28626" b="-4568"/>
          <a:stretch/>
        </p:blipFill>
        <p:spPr>
          <a:xfrm>
            <a:off x="134938" y="5970588"/>
            <a:ext cx="977900" cy="708025"/>
          </a:xfrm>
          <a:prstGeom prst="rect">
            <a:avLst/>
          </a:pr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1528201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Hvit bakgrunn m logo">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183C7052-5233-6F47-8D65-3659A7E8A8B1}"/>
              </a:ext>
            </a:extLst>
          </p:cNvPr>
          <p:cNvPicPr>
            <a:picLocks noChangeAspect="1"/>
          </p:cNvPicPr>
          <p:nvPr userDrawn="1"/>
        </p:nvPicPr>
        <p:blipFill>
          <a:blip r:embed="rId2"/>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5" name="Bilde 8">
            <a:extLst>
              <a:ext uri="{FF2B5EF4-FFF2-40B4-BE49-F238E27FC236}">
                <a16:creationId xmlns:a16="http://schemas.microsoft.com/office/drawing/2014/main" id="{31F32B30-BECA-DD47-8409-AD52C350B207}"/>
              </a:ext>
            </a:extLst>
          </p:cNvPr>
          <p:cNvPicPr>
            <a:picLocks noChangeAspect="1"/>
          </p:cNvPicPr>
          <p:nvPr userDrawn="1"/>
        </p:nvPicPr>
        <p:blipFill rotWithShape="1">
          <a:blip r:embed="rId3"/>
          <a:srcRect l="-20737" t="-3612" r="-28626" b="-4568"/>
          <a:stretch/>
        </p:blipFill>
        <p:spPr>
          <a:xfrm>
            <a:off x="134938" y="5970588"/>
            <a:ext cx="977900" cy="708025"/>
          </a:xfrm>
          <a:prstGeom prst="rect">
            <a:avLst/>
          </a:prstGeom>
        </p:spPr>
      </p:pic>
      <p:sp>
        <p:nvSpPr>
          <p:cNvPr id="8"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10"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92595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Firedelt m bilder og logo">
    <p:spTree>
      <p:nvGrpSpPr>
        <p:cNvPr id="1" name=""/>
        <p:cNvGrpSpPr/>
        <p:nvPr/>
      </p:nvGrpSpPr>
      <p:grpSpPr>
        <a:xfrm>
          <a:off x="0" y="0"/>
          <a:ext cx="0" cy="0"/>
          <a:chOff x="0" y="0"/>
          <a:chExt cx="0" cy="0"/>
        </a:xfrm>
      </p:grpSpPr>
      <p:pic>
        <p:nvPicPr>
          <p:cNvPr id="6" name="Grafikk 6">
            <a:extLst>
              <a:ext uri="{FF2B5EF4-FFF2-40B4-BE49-F238E27FC236}">
                <a16:creationId xmlns:a16="http://schemas.microsoft.com/office/drawing/2014/main" id="{1758A28D-A1C3-EA45-B03B-FF73F6995544}"/>
              </a:ext>
            </a:extLst>
          </p:cNvPr>
          <p:cNvPicPr>
            <a:picLocks noChangeAspect="1"/>
          </p:cNvPicPr>
          <p:nvPr userDrawn="1"/>
        </p:nvPicPr>
        <p:blipFill>
          <a:blip r:embed="rId2"/>
          <a:srcRect/>
          <a:stretch/>
        </p:blipFill>
        <p:spPr>
          <a:xfrm>
            <a:off x="4872038" y="1976438"/>
            <a:ext cx="2447925" cy="2447925"/>
          </a:xfrm>
          <a:prstGeom prst="rect">
            <a:avLst/>
          </a:prstGeom>
        </p:spPr>
      </p:pic>
      <p:sp>
        <p:nvSpPr>
          <p:cNvPr id="23" name="Plassholder for bilde 22"/>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rtlCol="0">
            <a:noAutofit/>
          </a:bodyPr>
          <a:lstStyle/>
          <a:p>
            <a:pPr lvl="0"/>
            <a:r>
              <a:rPr lang="nb-NO" noProof="0"/>
              <a:t>Klikk på ikonet for å legge til et bilde</a:t>
            </a:r>
          </a:p>
        </p:txBody>
      </p:sp>
      <p:sp>
        <p:nvSpPr>
          <p:cNvPr id="25" name="Plassholder for bilde 24"/>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rtlCol="0">
            <a:noAutofit/>
          </a:bodyPr>
          <a:lstStyle/>
          <a:p>
            <a:pPr lvl="0"/>
            <a:r>
              <a:rPr lang="nb-NO" noProof="0"/>
              <a:t>Klikk på ikonet for å legge til et bilde</a:t>
            </a:r>
          </a:p>
        </p:txBody>
      </p:sp>
      <p:sp>
        <p:nvSpPr>
          <p:cNvPr id="27" name="Plassholder for bilde 26"/>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rtlCol="0">
            <a:noAutofit/>
          </a:bodyPr>
          <a:lstStyle/>
          <a:p>
            <a:pPr lvl="0"/>
            <a:r>
              <a:rPr lang="nb-NO" noProof="0"/>
              <a:t>Klikk på ikonet for å legge til et bilde</a:t>
            </a:r>
          </a:p>
        </p:txBody>
      </p:sp>
      <p:sp>
        <p:nvSpPr>
          <p:cNvPr id="29" name="Plassholder for bilde 28"/>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rtlCol="0">
            <a:noAutofit/>
          </a:bodyPr>
          <a:lstStyle/>
          <a:p>
            <a:pPr lvl="0"/>
            <a:r>
              <a:rPr lang="nb-NO" noProof="0"/>
              <a:t>Klikk på ikonet for å legge til et bilde</a:t>
            </a:r>
          </a:p>
        </p:txBody>
      </p:sp>
    </p:spTree>
    <p:extLst>
      <p:ext uri="{BB962C8B-B14F-4D97-AF65-F5344CB8AC3E}">
        <p14:creationId xmlns:p14="http://schemas.microsoft.com/office/powerpoint/2010/main" val="12966567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6"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1381341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369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phic 19">
            <a:extLst>
              <a:ext uri="{FF2B5EF4-FFF2-40B4-BE49-F238E27FC236}">
                <a16:creationId xmlns:a16="http://schemas.microsoft.com/office/drawing/2014/main" id="{39FFA567-4470-A543-B0A3-B1568402A3C8}"/>
              </a:ext>
            </a:extLst>
          </p:cNvPr>
          <p:cNvPicPr>
            <a:picLocks noChangeAspect="1"/>
          </p:cNvPicPr>
          <p:nvPr userDrawn="1"/>
        </p:nvPicPr>
        <p:blipFill>
          <a:blip r:embed="rId3"/>
          <a:srcRect l="96548" t="-30252" r="-1666" b="37618"/>
          <a:stretch>
            <a:fillRect/>
          </a:stretch>
        </p:blipFill>
        <p:spPr>
          <a:xfrm>
            <a:off x="12192000" y="5530850"/>
            <a:ext cx="654050" cy="825500"/>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p:cNvSpPr>
            <a:spLocks noGrp="1"/>
          </p:cNvSpPr>
          <p:nvPr>
            <p:ph type="title"/>
          </p:nvPr>
        </p:nvSpPr>
        <p:spPr>
          <a:xfrm>
            <a:off x="1112674" y="549768"/>
            <a:ext cx="9966651" cy="1285069"/>
          </a:xfrm>
        </p:spPr>
        <p:txBody>
          <a:bodyPr/>
          <a:lstStyle/>
          <a:p>
            <a:r>
              <a:rPr lang="nb-NO"/>
              <a:t>Klikk for å redigere tittelstil</a:t>
            </a:r>
            <a:endParaRPr lang="en-NO" dirty="0"/>
          </a:p>
        </p:txBody>
      </p:sp>
      <p:sp>
        <p:nvSpPr>
          <p:cNvPr id="6" name="Content Placeholder 2"/>
          <p:cNvSpPr>
            <a:spLocks noGrp="1"/>
          </p:cNvSpPr>
          <p:nvPr>
            <p:ph idx="1"/>
          </p:nvPr>
        </p:nvSpPr>
        <p:spPr>
          <a:xfrm>
            <a:off x="1112674" y="2010268"/>
            <a:ext cx="9966651" cy="4218410"/>
          </a:xfrm>
        </p:spPr>
        <p:txBody>
          <a:bodyP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8258793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7609035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791616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32192302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6966070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tel 1"/>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3396979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KSK_kaffe_kort.mp4" descr="KSK_kaffe_kort.mp4">
            <a:hlinkClick r:id="" action="ppaction://media"/>
            <a:extLst>
              <a:ext uri="{FF2B5EF4-FFF2-40B4-BE49-F238E27FC236}">
                <a16:creationId xmlns:a16="http://schemas.microsoft.com/office/drawing/2014/main" id="{170F1731-E45E-2544-97F9-C3887277CA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9669" b="10109"/>
          <a:stretch>
            <a:fillRect/>
          </a:stretch>
        </p:blipFill>
        <p:spPr bwMode="auto">
          <a:xfrm>
            <a:off x="0" y="0"/>
            <a:ext cx="12192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descr="Clock">
            <a:extLst>
              <a:ext uri="{FF2B5EF4-FFF2-40B4-BE49-F238E27FC236}">
                <a16:creationId xmlns:a16="http://schemas.microsoft.com/office/drawing/2014/main" id="{9961B1F1-736F-1144-BB06-F4E474142A24}"/>
              </a:ext>
            </a:extLst>
          </p:cNvPr>
          <p:cNvPicPr>
            <a:picLocks noChangeAspect="1"/>
          </p:cNvPicPr>
          <p:nvPr userDrawn="1"/>
        </p:nvPicPr>
        <p:blipFill>
          <a:blip r:embed="rId4"/>
          <a:stretch>
            <a:fillRect/>
          </a:stretch>
        </p:blipFill>
        <p:spPr>
          <a:xfrm>
            <a:off x="2513013" y="1438275"/>
            <a:ext cx="2525712" cy="2524125"/>
          </a:xfrm>
          <a:prstGeom prst="rect">
            <a:avLst/>
          </a:prstGeom>
        </p:spPr>
      </p:pic>
      <p:sp>
        <p:nvSpPr>
          <p:cNvPr id="7" name="Plassholder for tekst 8"/>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58133157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odelt - bilde øverst">
    <p:spTree>
      <p:nvGrpSpPr>
        <p:cNvPr id="1" name=""/>
        <p:cNvGrpSpPr/>
        <p:nvPr/>
      </p:nvGrpSpPr>
      <p:grpSpPr>
        <a:xfrm>
          <a:off x="0" y="0"/>
          <a:ext cx="0" cy="0"/>
          <a:chOff x="0" y="0"/>
          <a:chExt cx="0" cy="0"/>
        </a:xfrm>
      </p:grpSpPr>
      <p:pic>
        <p:nvPicPr>
          <p:cNvPr id="4" name="Grafikk 6">
            <a:extLst>
              <a:ext uri="{FF2B5EF4-FFF2-40B4-BE49-F238E27FC236}">
                <a16:creationId xmlns:a16="http://schemas.microsoft.com/office/drawing/2014/main" id="{F4554DE9-E8D5-D841-8253-8E13111C5E2B}"/>
              </a:ext>
            </a:extLst>
          </p:cNvPr>
          <p:cNvPicPr>
            <a:picLocks noChangeAspect="1"/>
          </p:cNvPicPr>
          <p:nvPr userDrawn="1"/>
        </p:nvPicPr>
        <p:blipFill>
          <a:blip r:embed="rId2"/>
          <a:srcRect/>
          <a:stretch/>
        </p:blipFill>
        <p:spPr>
          <a:xfrm>
            <a:off x="5454650" y="1601788"/>
            <a:ext cx="1282700" cy="1284287"/>
          </a:xfrm>
          <a:prstGeom prst="rect">
            <a:avLst/>
          </a:prstGeom>
        </p:spPr>
      </p:pic>
      <p:sp>
        <p:nvSpPr>
          <p:cNvPr id="15" name="Freeform 14"/>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rtlCol="0">
            <a:noAutofit/>
          </a:bodyPr>
          <a:lstStyle>
            <a:lvl1pPr algn="ctr">
              <a:defRPr/>
            </a:lvl1pPr>
          </a:lstStyle>
          <a:p>
            <a:pPr lvl="0"/>
            <a:r>
              <a:rPr lang="nb-NO" noProof="0"/>
              <a:t>Klikk på ikonet for å legge til et bilde</a:t>
            </a:r>
            <a:endParaRPr lang="nb-NO" noProof="0" dirty="0"/>
          </a:p>
        </p:txBody>
      </p:sp>
      <p:sp>
        <p:nvSpPr>
          <p:cNvPr id="6" name="Content Placeholder 2"/>
          <p:cNvSpPr>
            <a:spLocks noGrp="1"/>
          </p:cNvSpPr>
          <p:nvPr>
            <p:ph idx="1"/>
          </p:nvPr>
        </p:nvSpPr>
        <p:spPr>
          <a:xfrm>
            <a:off x="1087274" y="3054350"/>
            <a:ext cx="9966651" cy="3342974"/>
          </a:xfrm>
        </p:spPr>
        <p:txBody>
          <a:bodyPr anchor="ctr"/>
          <a:lstStyle>
            <a:lvl1pPr>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Tree>
    <p:extLst>
      <p:ext uri="{BB962C8B-B14F-4D97-AF65-F5344CB8AC3E}">
        <p14:creationId xmlns:p14="http://schemas.microsoft.com/office/powerpoint/2010/main" val="8386809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7C3F4D0-2D9B-E14A-B4C4-CE8D1427BBAA}"/>
              </a:ext>
            </a:extLst>
          </p:cNvPr>
          <p:cNvSpPr/>
          <p:nvPr userDrawn="1"/>
        </p:nvSpPr>
        <p:spPr>
          <a:xfrm>
            <a:off x="838200" y="2184400"/>
            <a:ext cx="10515600" cy="181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b-NO"/>
          </a:p>
        </p:txBody>
      </p:sp>
      <p:sp>
        <p:nvSpPr>
          <p:cNvPr id="2" name="Tittel 1"/>
          <p:cNvSpPr>
            <a:spLocks noGrp="1"/>
          </p:cNvSpPr>
          <p:nvPr>
            <p:ph type="title"/>
          </p:nvPr>
        </p:nvSpPr>
        <p:spPr>
          <a:xfrm>
            <a:off x="1112674" y="2258471"/>
            <a:ext cx="9966651" cy="1325563"/>
          </a:xfrm>
        </p:spPr>
        <p:txBody>
          <a:bodyPr/>
          <a:lstStyle>
            <a:lvl1pPr algn="ctr">
              <a:defRPr sz="7200" spc="300"/>
            </a:lvl1pPr>
          </a:lstStyle>
          <a:p>
            <a:r>
              <a:rPr lang="nb-NO"/>
              <a:t>Klikk for å redigere tittelstil</a:t>
            </a:r>
            <a:endParaRPr lang="nb-NO" dirty="0"/>
          </a:p>
        </p:txBody>
      </p:sp>
    </p:spTree>
    <p:extLst>
      <p:ext uri="{BB962C8B-B14F-4D97-AF65-F5344CB8AC3E}">
        <p14:creationId xmlns:p14="http://schemas.microsoft.com/office/powerpoint/2010/main" val="17695244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3CE4511-423D-8E40-9B48-6D54DA89C272}"/>
              </a:ext>
            </a:extLst>
          </p:cNvPr>
          <p:cNvSpPr/>
          <p:nvPr userDrawn="1"/>
        </p:nvSpPr>
        <p:spPr>
          <a:xfrm>
            <a:off x="0" y="0"/>
            <a:ext cx="12192000" cy="58562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nn-NO" dirty="0">
                <a:solidFill>
                  <a:prstClr val="white"/>
                </a:solidFill>
              </a:rPr>
              <a:t> </a:t>
            </a:r>
          </a:p>
        </p:txBody>
      </p:sp>
      <p:sp>
        <p:nvSpPr>
          <p:cNvPr id="4" name="Rektangel 3">
            <a:extLst>
              <a:ext uri="{FF2B5EF4-FFF2-40B4-BE49-F238E27FC236}">
                <a16:creationId xmlns:a16="http://schemas.microsoft.com/office/drawing/2014/main" id="{FC246E96-83A8-3B4F-8587-CB4BAE1C9D62}"/>
              </a:ext>
            </a:extLst>
          </p:cNvPr>
          <p:cNvSpPr/>
          <p:nvPr userDrawn="1"/>
        </p:nvSpPr>
        <p:spPr>
          <a:xfrm>
            <a:off x="549275" y="5969000"/>
            <a:ext cx="2189163" cy="752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nn-NO">
              <a:solidFill>
                <a:prstClr val="white"/>
              </a:solidFill>
            </a:endParaRPr>
          </a:p>
        </p:txBody>
      </p:sp>
      <p:pic>
        <p:nvPicPr>
          <p:cNvPr id="5" name="Bilde 8" descr="KS-konsulent.png">
            <a:extLst>
              <a:ext uri="{FF2B5EF4-FFF2-40B4-BE49-F238E27FC236}">
                <a16:creationId xmlns:a16="http://schemas.microsoft.com/office/drawing/2014/main" id="{FFA38741-551F-E646-86C6-5A707B097F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6040438"/>
            <a:ext cx="2033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p:nvPr>
        </p:nvSpPr>
        <p:spPr>
          <a:xfrm>
            <a:off x="549832" y="3316942"/>
            <a:ext cx="10363200" cy="1304271"/>
          </a:xfrm>
        </p:spPr>
        <p:txBody>
          <a:bodyPr anchor="t">
            <a:normAutofit/>
          </a:bodyPr>
          <a:lstStyle>
            <a:lvl1pPr algn="l">
              <a:defRPr sz="3200">
                <a:solidFill>
                  <a:srgbClr val="09224B"/>
                </a:solidFill>
                <a:latin typeface="Helvetica"/>
                <a:cs typeface="Helvetica"/>
              </a:defRPr>
            </a:lvl1pPr>
          </a:lstStyle>
          <a:p>
            <a:r>
              <a:rPr lang="nb-NO"/>
              <a:t>Klikk for å redigere tittelstil</a:t>
            </a:r>
            <a:endParaRPr lang="nn-NO" dirty="0"/>
          </a:p>
        </p:txBody>
      </p:sp>
    </p:spTree>
    <p:extLst>
      <p:ext uri="{BB962C8B-B14F-4D97-AF65-F5344CB8AC3E}">
        <p14:creationId xmlns:p14="http://schemas.microsoft.com/office/powerpoint/2010/main" val="2311200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1" y="274638"/>
            <a:ext cx="10972799" cy="1143000"/>
          </a:xfrm>
        </p:spPr>
        <p:txBody>
          <a:bodyPr/>
          <a:lstStyle/>
          <a:p>
            <a:r>
              <a:rPr lang="nb-NO"/>
              <a:t>Klikk for å redigere tittelstil</a:t>
            </a:r>
            <a:endParaRPr lang="nn-NO"/>
          </a:p>
        </p:txBody>
      </p:sp>
      <p:sp>
        <p:nvSpPr>
          <p:cNvPr id="3" name="Plassholder for innhold 2"/>
          <p:cNvSpPr>
            <a:spLocks noGrp="1"/>
          </p:cNvSpPr>
          <p:nvPr>
            <p:ph idx="1"/>
          </p:nvPr>
        </p:nvSpPr>
        <p:spPr>
          <a:xfrm>
            <a:off x="609600" y="1600201"/>
            <a:ext cx="10972800" cy="4171950"/>
          </a:xfrm>
        </p:spPr>
        <p:txBody>
          <a:bodyPr/>
          <a:lstStyle/>
          <a:p>
            <a:pPr lvl="0"/>
            <a:r>
              <a:rPr lang="nb-NO"/>
              <a:t>Klikk for å redigere tekststiler i malen</a:t>
            </a:r>
          </a:p>
        </p:txBody>
      </p:sp>
    </p:spTree>
    <p:extLst>
      <p:ext uri="{BB962C8B-B14F-4D97-AF65-F5344CB8AC3E}">
        <p14:creationId xmlns:p14="http://schemas.microsoft.com/office/powerpoint/2010/main" val="42078080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10" name="Plassholder for bilde 9"/>
          <p:cNvSpPr>
            <a:spLocks noGrp="1"/>
          </p:cNvSpPr>
          <p:nvPr>
            <p:ph type="pic" sz="quarter" idx="13"/>
          </p:nvPr>
        </p:nvSpPr>
        <p:spPr>
          <a:xfrm>
            <a:off x="6251574" y="1645920"/>
            <a:ext cx="5939663" cy="3963851"/>
          </a:xfrm>
          <a:pattFill prst="wdUpDiag">
            <a:fgClr>
              <a:schemeClr val="bg2"/>
            </a:fgClr>
            <a:bgClr>
              <a:schemeClr val="bg2">
                <a:lumMod val="90000"/>
              </a:schemeClr>
            </a:bgClr>
          </a:pattFill>
        </p:spPr>
        <p:txBody>
          <a:bodyPr lIns="360000" rIns="360000" rtlCol="0" anchor="ctr" anchorCtr="1">
            <a:normAutofit/>
          </a:bodyPr>
          <a:lstStyle>
            <a:lvl1pPr>
              <a:defRPr sz="1600">
                <a:solidFill>
                  <a:schemeClr val="bg1"/>
                </a:solidFill>
                <a:highlight>
                  <a:srgbClr val="808080"/>
                </a:highlight>
              </a:defRPr>
            </a:lvl1pPr>
          </a:lstStyle>
          <a:p>
            <a:pPr lvl="0"/>
            <a:r>
              <a:rPr lang="nb-NO" noProof="0"/>
              <a:t>Klikk på ikonet for å legge til et bilde</a:t>
            </a:r>
            <a:endParaRPr lang="nb-NO" noProof="0" dirty="0"/>
          </a:p>
        </p:txBody>
      </p:sp>
      <p:sp>
        <p:nvSpPr>
          <p:cNvPr id="9" name="Tittel 8"/>
          <p:cNvSpPr>
            <a:spLocks noGrp="1"/>
          </p:cNvSpPr>
          <p:nvPr>
            <p:ph type="title"/>
          </p:nvPr>
        </p:nvSpPr>
        <p:spPr/>
        <p:txBody>
          <a:bodyPr/>
          <a:lstStyle/>
          <a:p>
            <a:r>
              <a:rPr lang="nb-NO"/>
              <a:t>Klikk for å redigere tittelstil</a:t>
            </a:r>
          </a:p>
        </p:txBody>
      </p:sp>
      <p:sp>
        <p:nvSpPr>
          <p:cNvPr id="11" name="Plassholder for tekst 14"/>
          <p:cNvSpPr>
            <a:spLocks noGrp="1"/>
          </p:cNvSpPr>
          <p:nvPr>
            <p:ph type="body" sz="quarter" idx="14"/>
          </p:nvPr>
        </p:nvSpPr>
        <p:spPr>
          <a:xfrm>
            <a:off x="6251574" y="5258746"/>
            <a:ext cx="2411017" cy="351025"/>
          </a:xfrm>
          <a:solidFill>
            <a:schemeClr val="bg1"/>
          </a:solidFill>
        </p:spPr>
        <p:txBody>
          <a:bodyPr wrap="none" lIns="108000" tIns="82800" rIns="108000" bIns="75600" anchor="b">
            <a:spAutoFit/>
          </a:bodyPr>
          <a:lstStyle>
            <a:lvl1pPr>
              <a:spcBef>
                <a:spcPts val="0"/>
              </a:spcBef>
              <a:defRPr sz="1280" baseline="0"/>
            </a:lvl1pPr>
          </a:lstStyle>
          <a:p>
            <a:pPr lvl="0"/>
            <a:r>
              <a:rPr lang="nb-NO"/>
              <a:t>Klikk for å redigere tekststiler i malen</a:t>
            </a:r>
          </a:p>
        </p:txBody>
      </p:sp>
      <p:sp>
        <p:nvSpPr>
          <p:cNvPr id="14" name="Plassholder for innhold 13"/>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p:cNvSpPr>
            <a:spLocks noGrp="1"/>
          </p:cNvSpPr>
          <p:nvPr>
            <p:ph idx="16"/>
          </p:nvPr>
        </p:nvSpPr>
        <p:spPr>
          <a:xfrm>
            <a:off x="838200" y="344328"/>
            <a:ext cx="5099050" cy="316960"/>
          </a:xfrm>
        </p:spPr>
        <p:txBody>
          <a:bodyPr spcCol="14400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Klikk for å redigere tekststiler i malen</a:t>
            </a:r>
          </a:p>
        </p:txBody>
      </p:sp>
      <p:sp>
        <p:nvSpPr>
          <p:cNvPr id="7" name="Plassholder for dato 2">
            <a:extLst>
              <a:ext uri="{FF2B5EF4-FFF2-40B4-BE49-F238E27FC236}">
                <a16:creationId xmlns:a16="http://schemas.microsoft.com/office/drawing/2014/main" id="{4616EAAC-8B8B-FD4E-AD29-90E698323558}"/>
              </a:ext>
            </a:extLst>
          </p:cNvPr>
          <p:cNvSpPr>
            <a:spLocks noGrp="1"/>
          </p:cNvSpPr>
          <p:nvPr>
            <p:ph type="dt" sz="half" idx="17"/>
          </p:nvPr>
        </p:nvSpPr>
        <p:spPr/>
        <p:txBody>
          <a:bodyPr/>
          <a:lstStyle>
            <a:lvl1pPr>
              <a:defRPr/>
            </a:lvl1pPr>
          </a:lstStyle>
          <a:p>
            <a:pPr>
              <a:defRPr/>
            </a:pPr>
            <a:fld id="{C87DEBAC-2B45-4CD9-8D51-8C2CE64B0DEF}" type="datetime1">
              <a:rPr lang="nb-NO"/>
              <a:pPr>
                <a:defRPr/>
              </a:pPr>
              <a:t>22.10.2021</a:t>
            </a:fld>
            <a:endParaRPr lang="nb-NO" dirty="0"/>
          </a:p>
        </p:txBody>
      </p:sp>
      <p:sp>
        <p:nvSpPr>
          <p:cNvPr id="8" name="Plassholder for bunntekst 3">
            <a:extLst>
              <a:ext uri="{FF2B5EF4-FFF2-40B4-BE49-F238E27FC236}">
                <a16:creationId xmlns:a16="http://schemas.microsoft.com/office/drawing/2014/main" id="{5A4E4732-6B57-664F-BA63-9E2A93234A0C}"/>
              </a:ext>
            </a:extLst>
          </p:cNvPr>
          <p:cNvSpPr>
            <a:spLocks noGrp="1"/>
          </p:cNvSpPr>
          <p:nvPr>
            <p:ph type="ftr" sz="quarter" idx="18"/>
          </p:nvPr>
        </p:nvSpPr>
        <p:spPr/>
        <p:txBody>
          <a:bodyPr/>
          <a:lstStyle>
            <a:lvl1pPr>
              <a:defRPr/>
            </a:lvl1pPr>
          </a:lstStyle>
          <a:p>
            <a:pPr>
              <a:defRPr/>
            </a:pPr>
            <a:endParaRPr lang="nb-NO"/>
          </a:p>
        </p:txBody>
      </p:sp>
      <p:sp>
        <p:nvSpPr>
          <p:cNvPr id="13" name="Plassholder for lysbildenummer 4">
            <a:extLst>
              <a:ext uri="{FF2B5EF4-FFF2-40B4-BE49-F238E27FC236}">
                <a16:creationId xmlns:a16="http://schemas.microsoft.com/office/drawing/2014/main" id="{F09EC46E-9854-3549-A246-68BBE04FFB99}"/>
              </a:ext>
            </a:extLst>
          </p:cNvPr>
          <p:cNvSpPr>
            <a:spLocks noGrp="1"/>
          </p:cNvSpPr>
          <p:nvPr>
            <p:ph type="sldNum" sz="quarter" idx="19"/>
          </p:nvPr>
        </p:nvSpPr>
        <p:spPr/>
        <p:txBody>
          <a:bodyPr/>
          <a:lstStyle>
            <a:lvl1pPr>
              <a:defRPr/>
            </a:lvl1pPr>
          </a:lstStyle>
          <a:p>
            <a:pPr>
              <a:defRPr/>
            </a:pPr>
            <a:fld id="{0B9D6536-4E5C-1240-9A7E-94BCDD7D19D1}" type="slidenum">
              <a:rPr lang="nb-NO"/>
              <a:pPr>
                <a:defRPr/>
              </a:pPr>
              <a:t>‹#›</a:t>
            </a:fld>
            <a:endParaRPr lang="nb-NO" dirty="0"/>
          </a:p>
        </p:txBody>
      </p:sp>
    </p:spTree>
    <p:extLst>
      <p:ext uri="{BB962C8B-B14F-4D97-AF65-F5344CB8AC3E}">
        <p14:creationId xmlns:p14="http://schemas.microsoft.com/office/powerpoint/2010/main" val="38798829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Tekstsider - 6">
    <p:spTree>
      <p:nvGrpSpPr>
        <p:cNvPr id="1" name=""/>
        <p:cNvGrpSpPr/>
        <p:nvPr/>
      </p:nvGrpSpPr>
      <p:grpSpPr>
        <a:xfrm>
          <a:off x="0" y="0"/>
          <a:ext cx="0" cy="0"/>
          <a:chOff x="0" y="0"/>
          <a:chExt cx="0" cy="0"/>
        </a:xfrm>
      </p:grpSpPr>
      <p:sp>
        <p:nvSpPr>
          <p:cNvPr id="2" name="Tittel 1"/>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p:cNvSpPr>
            <a:spLocks noGrp="1"/>
          </p:cNvSpPr>
          <p:nvPr>
            <p:ph sz="half" idx="1"/>
          </p:nvPr>
        </p:nvSpPr>
        <p:spPr>
          <a:xfrm>
            <a:off x="550863" y="1628772"/>
            <a:ext cx="5400675" cy="44290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7"/>
          <p:cNvSpPr>
            <a:spLocks noGrp="1"/>
          </p:cNvSpPr>
          <p:nvPr>
            <p:ph type="pic" sz="quarter" idx="13"/>
          </p:nvPr>
        </p:nvSpPr>
        <p:spPr>
          <a:xfrm>
            <a:off x="6240462" y="1628775"/>
            <a:ext cx="5396754" cy="4429125"/>
          </a:xfrm>
          <a:prstGeom prst="rect">
            <a:avLst/>
          </a:prstGeom>
          <a:solidFill>
            <a:schemeClr val="bg1">
              <a:lumMod val="95000"/>
            </a:schemeClr>
          </a:solidFill>
        </p:spPr>
        <p:txBody>
          <a:bodyPr tIns="576072" rtlCol="0">
            <a:normAutofit/>
          </a:bodyPr>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pPr lvl="0"/>
            <a:r>
              <a:rPr lang="nb-NO" noProof="0"/>
              <a:t>Klikk på ikonet for å legge til et bilde</a:t>
            </a:r>
          </a:p>
        </p:txBody>
      </p:sp>
      <p:sp>
        <p:nvSpPr>
          <p:cNvPr id="5" name="Plassholder for bunntekst 5">
            <a:extLst>
              <a:ext uri="{FF2B5EF4-FFF2-40B4-BE49-F238E27FC236}">
                <a16:creationId xmlns:a16="http://schemas.microsoft.com/office/drawing/2014/main" id="{47030B0B-D026-6645-9B33-3F1B6CA1A998}"/>
              </a:ext>
            </a:extLst>
          </p:cNvPr>
          <p:cNvSpPr>
            <a:spLocks noGrp="1"/>
          </p:cNvSpPr>
          <p:nvPr>
            <p:ph type="ftr" sz="quarter" idx="14"/>
          </p:nvPr>
        </p:nvSpPr>
        <p:spPr/>
        <p:txBody>
          <a:bodyPr/>
          <a:lstStyle>
            <a:lvl1pPr>
              <a:defRPr/>
            </a:lvl1pPr>
          </a:lstStyle>
          <a:p>
            <a:pPr>
              <a:defRPr/>
            </a:pPr>
            <a:endParaRPr lang="nb-NO"/>
          </a:p>
        </p:txBody>
      </p:sp>
    </p:spTree>
    <p:extLst>
      <p:ext uri="{BB962C8B-B14F-4D97-AF65-F5344CB8AC3E}">
        <p14:creationId xmlns:p14="http://schemas.microsoft.com/office/powerpoint/2010/main" val="20274848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cSld name="Tekstsider - 17">
    <p:spTree>
      <p:nvGrpSpPr>
        <p:cNvPr id="1" name=""/>
        <p:cNvGrpSpPr/>
        <p:nvPr/>
      </p:nvGrpSpPr>
      <p:grpSpPr>
        <a:xfrm>
          <a:off x="0" y="0"/>
          <a:ext cx="0" cy="0"/>
          <a:chOff x="0" y="0"/>
          <a:chExt cx="0" cy="0"/>
        </a:xfrm>
      </p:grpSpPr>
      <p:sp>
        <p:nvSpPr>
          <p:cNvPr id="2" name="Plassholder for bunntekst 2">
            <a:extLst>
              <a:ext uri="{FF2B5EF4-FFF2-40B4-BE49-F238E27FC236}">
                <a16:creationId xmlns:a16="http://schemas.microsoft.com/office/drawing/2014/main" id="{A1D0A639-3C6A-C14A-AD34-D1A849390E0D}"/>
              </a:ext>
            </a:extLst>
          </p:cNvPr>
          <p:cNvSpPr>
            <a:spLocks noGrp="1"/>
          </p:cNvSpPr>
          <p:nvPr>
            <p:ph type="ftr" sz="quarter" idx="10"/>
          </p:nvPr>
        </p:nvSpPr>
        <p:spPr>
          <a:xfrm>
            <a:off x="550863" y="6356350"/>
            <a:ext cx="5400675" cy="365125"/>
          </a:xfrm>
        </p:spPr>
        <p:txBody>
          <a:bodyPr/>
          <a:lstStyle>
            <a:lvl1pPr>
              <a:defRPr/>
            </a:lvl1pPr>
          </a:lstStyle>
          <a:p>
            <a:pPr>
              <a:defRPr/>
            </a:pPr>
            <a:endParaRPr lang="nb-NO"/>
          </a:p>
        </p:txBody>
      </p:sp>
    </p:spTree>
    <p:extLst>
      <p:ext uri="{BB962C8B-B14F-4D97-AF65-F5344CB8AC3E}">
        <p14:creationId xmlns:p14="http://schemas.microsoft.com/office/powerpoint/2010/main" val="22069900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Om, en person">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48EDFA34-8482-47C6-B7B1-1729506A2501}"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888999" y="2120900"/>
            <a:ext cx="3262313" cy="3262313"/>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4525108" y="1697039"/>
            <a:ext cx="6828692" cy="4256086"/>
          </a:xfrm>
        </p:spPr>
        <p:txBody>
          <a:bodyPr numCol="1" spcCol="144000" anchor="t" anchorCtr="0"/>
          <a:lstStyle>
            <a:lvl1pPr marL="360000" indent="-360000">
              <a:buClr>
                <a:schemeClr val="accent1"/>
              </a:buClr>
              <a:buFont typeface="Arial" panose="020B0604020202020204" pitchFamily="34" charset="0"/>
              <a:buChar char="•"/>
              <a:defRPr/>
            </a:lvl1pPr>
            <a:lvl2pPr marL="558000" indent="-180000">
              <a:defRPr/>
            </a:lvl2pPr>
            <a:lvl3pPr marL="738000" indent="-198000">
              <a:defRPr/>
            </a:lvl3pPr>
          </a:lstStyle>
          <a:p>
            <a:pPr lvl="0"/>
            <a:r>
              <a:rPr lang="nb-NO" dirty="0"/>
              <a:t>Klikk for å legge til et punkt.</a:t>
            </a:r>
          </a:p>
        </p:txBody>
      </p:sp>
    </p:spTree>
    <p:extLst>
      <p:ext uri="{BB962C8B-B14F-4D97-AF65-F5344CB8AC3E}">
        <p14:creationId xmlns:p14="http://schemas.microsoft.com/office/powerpoint/2010/main" val="21427746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Kun overskri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21" y="1590"/>
          <a:ext cx="2116" cy="1587"/>
        </p:xfrm>
        <a:graphic>
          <a:graphicData uri="http://schemas.openxmlformats.org/presentationml/2006/ole">
            <mc:AlternateContent xmlns:mc="http://schemas.openxmlformats.org/markup-compatibility/2006">
              <mc:Choice xmlns:v="urn:schemas-microsoft-com:vml" Requires="v">
                <p:oleObj spid="_x0000_s3084" name="think-cell Slide" r:id="rId4" imgW="473" imgH="470" progId="TCLayout.ActiveDocument.1">
                  <p:embed/>
                </p:oleObj>
              </mc:Choice>
              <mc:Fallback>
                <p:oleObj name="think-cell Slide" r:id="rId4" imgW="473" imgH="470" progId="TCLayout.ActiveDocument.1">
                  <p:embed/>
                  <p:pic>
                    <p:nvPicPr>
                      <p:cNvPr id="2" name="Object 1" hidden="1"/>
                      <p:cNvPicPr/>
                      <p:nvPr/>
                    </p:nvPicPr>
                    <p:blipFill>
                      <a:blip r:embed="rId5"/>
                      <a:stretch>
                        <a:fillRect/>
                      </a:stretch>
                    </p:blipFill>
                    <p:spPr>
                      <a:xfrm>
                        <a:off x="2121" y="1590"/>
                        <a:ext cx="2116" cy="1587"/>
                      </a:xfrm>
                      <a:prstGeom prst="rect">
                        <a:avLst/>
                      </a:prstGeom>
                    </p:spPr>
                  </p:pic>
                </p:oleObj>
              </mc:Fallback>
            </mc:AlternateContent>
          </a:graphicData>
        </a:graphic>
      </p:graphicFrame>
      <p:sp>
        <p:nvSpPr>
          <p:cNvPr id="4" name="Rectangle 2"/>
          <p:cNvSpPr>
            <a:spLocks noGrp="1" noChangeArrowheads="1"/>
          </p:cNvSpPr>
          <p:nvPr>
            <p:ph type="title"/>
          </p:nvPr>
        </p:nvSpPr>
        <p:spPr bwMode="auto">
          <a:xfrm>
            <a:off x="504829" y="180978"/>
            <a:ext cx="11182351" cy="108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dirty="0"/>
              <a:t>Klikk for å redigere tittelstil</a:t>
            </a:r>
          </a:p>
        </p:txBody>
      </p:sp>
    </p:spTree>
    <p:extLst>
      <p:ext uri="{BB962C8B-B14F-4D97-AF65-F5344CB8AC3E}">
        <p14:creationId xmlns:p14="http://schemas.microsoft.com/office/powerpoint/2010/main" val="8147232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922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solidFill>
          <a:srgbClr val="5FC5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341602725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Blå bakgrunn m sirkler">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EDC31F35-0CA0-C248-8A0C-8DC90CA5F792}"/>
              </a:ext>
            </a:extLst>
          </p:cNvPr>
          <p:cNvSpPr>
            <a:spLocks noGrp="1"/>
          </p:cNvSpPr>
          <p:nvPr>
            <p:ph idx="1" hasCustomPrompt="1"/>
          </p:nvPr>
        </p:nvSpPr>
        <p:spPr>
          <a:xfrm>
            <a:off x="1112674" y="2010268"/>
            <a:ext cx="9966651" cy="4218410"/>
          </a:xfrm>
        </p:spPr>
        <p:txBody>
          <a:bodyPr/>
          <a:lstStyle>
            <a:lvl1pPr>
              <a:buFont typeface="Arial" panose="020B0604020202020204" pitchFamily="34" charset="0"/>
              <a:buNone/>
              <a:defRPr/>
            </a:lvl1pPr>
            <a:lvl2pPr>
              <a:buNone/>
              <a:defRPr/>
            </a:lvl2pPr>
            <a:lvl3pPr>
              <a:buNone/>
              <a:defRPr/>
            </a:lvl3pPr>
            <a:lvl4pPr>
              <a:buNone/>
              <a:defRPr/>
            </a:lvl4pPr>
            <a:lvl5pPr>
              <a:buNone/>
              <a:defRPr/>
            </a:lvl5pPr>
          </a:lstStyle>
          <a:p>
            <a:pPr lvl="0"/>
            <a:r>
              <a:rPr lang="en-GB" dirty="0" err="1"/>
              <a:t>Klikk</a:t>
            </a:r>
            <a:r>
              <a:rPr lang="en-GB" dirty="0"/>
              <a:t> for </a:t>
            </a:r>
            <a:r>
              <a:rPr lang="en-GB" dirty="0" err="1"/>
              <a:t>redigere</a:t>
            </a:r>
            <a:r>
              <a:rPr lang="en-GB" dirty="0"/>
              <a:t> </a:t>
            </a:r>
            <a:r>
              <a:rPr lang="en-GB" dirty="0" err="1"/>
              <a:t>tekst</a:t>
            </a:r>
            <a:endParaRPr lang="en-GB" dirty="0"/>
          </a:p>
        </p:txBody>
      </p:sp>
    </p:spTree>
    <p:extLst>
      <p:ext uri="{BB962C8B-B14F-4D97-AF65-F5344CB8AC3E}">
        <p14:creationId xmlns:p14="http://schemas.microsoft.com/office/powerpoint/2010/main" val="2131190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3_Blå bakgrunn m hvite sirkler og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vl2pPr>
              <a:buNone/>
              <a:defRPr/>
            </a:lvl2pPr>
            <a:lvl3pPr>
              <a:buNone/>
              <a:defRPr/>
            </a:lvl3pPr>
            <a:lvl4pPr>
              <a:buNone/>
              <a:defRPr/>
            </a:lvl4pPr>
            <a:lvl5pPr>
              <a:buNone/>
              <a:defRPr/>
            </a:lvl5pPr>
          </a:lstStyle>
          <a:p>
            <a:pPr lvl="0"/>
            <a:r>
              <a:rPr lang="en-GB" dirty="0" err="1"/>
              <a:t>Klikk</a:t>
            </a:r>
            <a:r>
              <a:rPr lang="en-GB" dirty="0"/>
              <a:t> for </a:t>
            </a:r>
            <a:r>
              <a:rPr lang="en-GB" dirty="0" err="1"/>
              <a:t>redigere</a:t>
            </a:r>
            <a:r>
              <a:rPr lang="en-GB" dirty="0"/>
              <a:t> </a:t>
            </a:r>
            <a:r>
              <a:rPr lang="en-GB" dirty="0" err="1"/>
              <a:t>tekst</a:t>
            </a:r>
            <a:endParaRPr lang="en-GB"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12452148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6353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å bakgrunn">
    <p:bg>
      <p:bgPr>
        <a:solidFill>
          <a:srgbClr val="5FC5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4054020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2946770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15783125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565289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8887526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62832554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18567797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9305163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57103129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29309854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142719997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278465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dirty="0"/>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16047950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91531732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279678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8203867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1988000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7383349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9316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odelt - bilde øverst">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28C84A7-BB3D-8841-8308-4695754095A2}"/>
              </a:ext>
            </a:extLst>
          </p:cNvPr>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wrap="square" anchor="t">
            <a:noAutofit/>
          </a:bodyPr>
          <a:lstStyle>
            <a:lvl1pPr algn="ctr">
              <a:defRPr/>
            </a:lvl1pPr>
          </a:lstStyle>
          <a:p>
            <a:r>
              <a:rPr lang="nb-NO"/>
              <a:t>Klikk på ikonet for å legge til et bilde</a:t>
            </a:r>
            <a:endParaRPr lang="nb-NO" dirty="0"/>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53888" y="1601481"/>
            <a:ext cx="1284223" cy="1284223"/>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087274" y="3054350"/>
            <a:ext cx="9966651" cy="3342974"/>
          </a:xfrm>
        </p:spPr>
        <p:txBody>
          <a:bodyPr anchor="ct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261626386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199" y="2183997"/>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dirty="0"/>
              <a:t>Hurra!</a:t>
            </a:r>
          </a:p>
        </p:txBody>
      </p:sp>
    </p:spTree>
    <p:extLst>
      <p:ext uri="{BB962C8B-B14F-4D97-AF65-F5344CB8AC3E}">
        <p14:creationId xmlns:p14="http://schemas.microsoft.com/office/powerpoint/2010/main" val="90448622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
        <p:nvSpPr>
          <p:cNvPr id="8" name="Rektangel 7"/>
          <p:cNvSpPr/>
          <p:nvPr userDrawn="1"/>
        </p:nvSpPr>
        <p:spPr>
          <a:xfrm>
            <a:off x="0" y="-1"/>
            <a:ext cx="12192000" cy="58569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nn-NO" sz="1800" dirty="0">
                <a:solidFill>
                  <a:prstClr val="white"/>
                </a:solidFill>
              </a:rPr>
              <a:t> </a:t>
            </a:r>
          </a:p>
        </p:txBody>
      </p:sp>
      <p:sp>
        <p:nvSpPr>
          <p:cNvPr id="2" name="Tittel 1"/>
          <p:cNvSpPr>
            <a:spLocks noGrp="1"/>
          </p:cNvSpPr>
          <p:nvPr>
            <p:ph type="ctrTitle"/>
          </p:nvPr>
        </p:nvSpPr>
        <p:spPr>
          <a:xfrm>
            <a:off x="549832" y="3316942"/>
            <a:ext cx="10363200" cy="1304271"/>
          </a:xfrm>
        </p:spPr>
        <p:txBody>
          <a:bodyPr anchor="t" anchorCtr="0">
            <a:normAutofit/>
          </a:bodyPr>
          <a:lstStyle>
            <a:lvl1pPr algn="l">
              <a:defRPr sz="3200">
                <a:solidFill>
                  <a:srgbClr val="09224B"/>
                </a:solidFill>
                <a:latin typeface="Helvetica"/>
                <a:cs typeface="Helvetica"/>
              </a:defRPr>
            </a:lvl1pPr>
          </a:lstStyle>
          <a:p>
            <a:r>
              <a:rPr lang="nb-NO"/>
              <a:t>Klikk for å redigere tittelstil</a:t>
            </a:r>
            <a:endParaRPr lang="nn-NO" dirty="0"/>
          </a:p>
        </p:txBody>
      </p:sp>
      <p:sp>
        <p:nvSpPr>
          <p:cNvPr id="9" name="Rektangel 8"/>
          <p:cNvSpPr/>
          <p:nvPr userDrawn="1"/>
        </p:nvSpPr>
        <p:spPr>
          <a:xfrm>
            <a:off x="549832" y="5969001"/>
            <a:ext cx="2189384" cy="752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n-NO" sz="1800">
              <a:solidFill>
                <a:prstClr val="white"/>
              </a:solidFill>
            </a:endParaRPr>
          </a:p>
        </p:txBody>
      </p:sp>
      <p:pic>
        <p:nvPicPr>
          <p:cNvPr id="10" name="Bilde 8" descr="KS-konsulen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9600" y="6040439"/>
            <a:ext cx="2034117" cy="638175"/>
          </a:xfrm>
          <a:prstGeom prst="rect">
            <a:avLst/>
          </a:prstGeom>
          <a:noFill/>
          <a:ln w="9525">
            <a:noFill/>
            <a:miter lim="800000"/>
            <a:headEnd/>
            <a:tailEnd/>
          </a:ln>
        </p:spPr>
      </p:pic>
    </p:spTree>
    <p:extLst>
      <p:ext uri="{BB962C8B-B14F-4D97-AF65-F5344CB8AC3E}">
        <p14:creationId xmlns:p14="http://schemas.microsoft.com/office/powerpoint/2010/main" val="5978378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Om, en person">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48EDFA34-8482-47C6-B7B1-1729506A2501}"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888999" y="2120900"/>
            <a:ext cx="3262313" cy="3262313"/>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dirty="0"/>
              <a:t>Dra en bildefil inn i bilderammen eller trykk på ikonet for å legge til. </a:t>
            </a:r>
            <a:br>
              <a:rPr lang="nb-NO" dirty="0"/>
            </a:br>
            <a:endParaRPr lang="nb-NO" dirty="0"/>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4525108" y="1697039"/>
            <a:ext cx="6828692" cy="4256086"/>
          </a:xfrm>
        </p:spPr>
        <p:txBody>
          <a:bodyPr numCol="1" spcCol="144000" anchor="t" anchorCtr="0"/>
          <a:lstStyle>
            <a:lvl1pPr marL="360000" indent="-360000">
              <a:buClr>
                <a:schemeClr val="accent1"/>
              </a:buClr>
              <a:buFont typeface="Arial" panose="020B0604020202020204" pitchFamily="34" charset="0"/>
              <a:buChar char="•"/>
              <a:defRPr/>
            </a:lvl1pPr>
            <a:lvl2pPr marL="558000" indent="-180000">
              <a:defRPr/>
            </a:lvl2pPr>
            <a:lvl3pPr marL="738000" indent="-198000">
              <a:defRPr/>
            </a:lvl3pPr>
          </a:lstStyle>
          <a:p>
            <a:pPr lvl="0"/>
            <a:r>
              <a:rPr lang="nb-NO" dirty="0"/>
              <a:t>Klikk for å legge til et punkt.</a:t>
            </a:r>
          </a:p>
        </p:txBody>
      </p:sp>
    </p:spTree>
    <p:extLst>
      <p:ext uri="{BB962C8B-B14F-4D97-AF65-F5344CB8AC3E}">
        <p14:creationId xmlns:p14="http://schemas.microsoft.com/office/powerpoint/2010/main" val="2915032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4" name="Farget bakgrunn">
            <a:extLst>
              <a:ext uri="{FF2B5EF4-FFF2-40B4-BE49-F238E27FC236}">
                <a16:creationId xmlns:a16="http://schemas.microsoft.com/office/drawing/2014/main" id="{BCF9EBB6-2080-45B4-A738-FC43AA9ACFAE}"/>
              </a:ext>
            </a:extLst>
          </p:cNvPr>
          <p:cNvSpPr/>
          <p:nvPr userDrawn="1"/>
        </p:nvSpPr>
        <p:spPr>
          <a:xfrm>
            <a:off x="0" y="1790700"/>
            <a:ext cx="12192000" cy="506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2F81948-D8E4-46F4-AD48-B5FE54D12E08}"/>
              </a:ext>
            </a:extLst>
          </p:cNvPr>
          <p:cNvSpPr>
            <a:spLocks noGrp="1"/>
          </p:cNvSpPr>
          <p:nvPr>
            <p:ph type="ctrTitle" hasCustomPrompt="1"/>
          </p:nvPr>
        </p:nvSpPr>
        <p:spPr>
          <a:xfrm>
            <a:off x="1721837" y="2689225"/>
            <a:ext cx="7893878" cy="1585021"/>
          </a:xfrm>
        </p:spPr>
        <p:txBody>
          <a:bodyPr anchor="b"/>
          <a:lstStyle>
            <a:lvl1pPr algn="l">
              <a:lnSpc>
                <a:spcPct val="97000"/>
              </a:lnSpc>
              <a:defRPr sz="4883" baseline="0">
                <a:solidFill>
                  <a:schemeClr val="bg1"/>
                </a:solidFill>
              </a:defRPr>
            </a:lvl1pPr>
          </a:lstStyle>
          <a:p>
            <a:r>
              <a:rPr lang="nb-NO"/>
              <a:t>Skriv inn presentasjonens tittel her</a:t>
            </a:r>
          </a:p>
        </p:txBody>
      </p:sp>
      <p:sp>
        <p:nvSpPr>
          <p:cNvPr id="3" name="Undertittel 2">
            <a:extLst>
              <a:ext uri="{FF2B5EF4-FFF2-40B4-BE49-F238E27FC236}">
                <a16:creationId xmlns:a16="http://schemas.microsoft.com/office/drawing/2014/main" id="{84E4AE3D-37BA-4608-8243-BCBF292F8133}"/>
              </a:ext>
            </a:extLst>
          </p:cNvPr>
          <p:cNvSpPr>
            <a:spLocks noGrp="1"/>
          </p:cNvSpPr>
          <p:nvPr>
            <p:ph type="subTitle" idx="1" hasCustomPrompt="1"/>
          </p:nvPr>
        </p:nvSpPr>
        <p:spPr>
          <a:xfrm>
            <a:off x="1717072" y="4605688"/>
            <a:ext cx="7893878" cy="298480"/>
          </a:xfrm>
        </p:spPr>
        <p:txBody>
          <a:bodyPr wrap="square" t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Skriv inn undertittel eller ekstra informasjon.</a:t>
            </a:r>
          </a:p>
        </p:txBody>
      </p:sp>
      <p:sp>
        <p:nvSpPr>
          <p:cNvPr id="10" name="Plassholder for tekst 9">
            <a:extLst>
              <a:ext uri="{FF2B5EF4-FFF2-40B4-BE49-F238E27FC236}">
                <a16:creationId xmlns:a16="http://schemas.microsoft.com/office/drawing/2014/main" id="{C3CC3C40-0644-4D9F-93FC-250204DCF027}"/>
              </a:ext>
            </a:extLst>
          </p:cNvPr>
          <p:cNvSpPr>
            <a:spLocks noGrp="1"/>
          </p:cNvSpPr>
          <p:nvPr>
            <p:ph type="body" sz="quarter" idx="10" hasCustomPrompt="1"/>
          </p:nvPr>
        </p:nvSpPr>
        <p:spPr>
          <a:xfrm>
            <a:off x="1717071" y="4936498"/>
            <a:ext cx="7893877" cy="298480"/>
          </a:xfrm>
        </p:spPr>
        <p:txBody>
          <a:bodyPr tIns="0" bIns="0" anchor="t" anchorCtr="0">
            <a:noAutofit/>
          </a:bodyPr>
          <a:lstStyle>
            <a:lvl1pPr>
              <a:spcBef>
                <a:spcPts val="500"/>
              </a:spcBef>
              <a:defRPr sz="2000" b="0" i="0" baseline="0">
                <a:solidFill>
                  <a:schemeClr val="bg1"/>
                </a:solidFill>
              </a:defRPr>
            </a:lvl1pPr>
          </a:lstStyle>
          <a:p>
            <a:pPr lvl="0"/>
            <a:r>
              <a:rPr lang="nb-NO"/>
              <a:t>Navn/info på foredragsholder</a:t>
            </a:r>
          </a:p>
        </p:txBody>
      </p:sp>
      <p:pic>
        <p:nvPicPr>
          <p:cNvPr id="13" name="Logo">
            <a:extLst>
              <a:ext uri="{FF2B5EF4-FFF2-40B4-BE49-F238E27FC236}">
                <a16:creationId xmlns:a16="http://schemas.microsoft.com/office/drawing/2014/main" id="{C0B97D94-1D70-4139-81CE-F724096C38F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Tree>
    <p:extLst>
      <p:ext uri="{BB962C8B-B14F-4D97-AF65-F5344CB8AC3E}">
        <p14:creationId xmlns:p14="http://schemas.microsoft.com/office/powerpoint/2010/main" val="21889137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lstStyle>
            <a:lvl1pPr>
              <a:defRPr sz="2000"/>
            </a:lvl1pPr>
          </a:lstStyle>
          <a:p>
            <a:r>
              <a:rPr lang="nb-NO" dirty="0"/>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C25585E4-776F-475A-952A-9B7A7ED52DA4}" type="datetime1">
              <a:rPr lang="nb-NO" smtClean="0"/>
              <a:t>22.10.2021</a:t>
            </a:fld>
            <a:endParaRPr lang="nb-NO" dirty="0"/>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endParaRPr lang="nb-NO" dirty="0"/>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lstStyle>
            <a:lvl1pPr>
              <a:lnSpc>
                <a:spcPct val="97000"/>
              </a:lnSpc>
              <a:spcBef>
                <a:spcPts val="1500"/>
              </a:spcBef>
              <a:defRPr sz="3906"/>
            </a:lvl1pPr>
            <a:lvl2pPr marL="720000" indent="-360000">
              <a:spcBef>
                <a:spcPts val="1000"/>
              </a:spcBef>
              <a:defRPr sz="3906"/>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10749819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6251574" y="1645920"/>
            <a:ext cx="5939663" cy="396385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6251574" y="5258746"/>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4" name="Plassholder for innhold 13">
            <a:extLst>
              <a:ext uri="{FF2B5EF4-FFF2-40B4-BE49-F238E27FC236}">
                <a16:creationId xmlns:a16="http://schemas.microsoft.com/office/drawing/2014/main" id="{91EEF5A2-A428-453C-A953-6B5A1363106B}"/>
              </a:ext>
            </a:extLst>
          </p:cNvPr>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312317822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94D465-B03C-4D93-99DD-55BDE0137F2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2BB7D90-7495-4F8E-AD42-DD3C97B6D536}"/>
              </a:ext>
            </a:extLst>
          </p:cNvPr>
          <p:cNvSpPr>
            <a:spLocks noGrp="1"/>
          </p:cNvSpPr>
          <p:nvPr>
            <p:ph type="dt" sz="half" idx="10"/>
          </p:nvPr>
        </p:nvSpPr>
        <p:spPr/>
        <p:txBody>
          <a:bodyPr/>
          <a:lstStyle/>
          <a:p>
            <a:fld id="{58F6C7BF-8017-4A0A-AD11-82FA3772282F}" type="datetime1">
              <a:rPr lang="nb-NO" smtClean="0"/>
              <a:t>22.10.2021</a:t>
            </a:fld>
            <a:endParaRPr lang="nb-NO"/>
          </a:p>
        </p:txBody>
      </p:sp>
      <p:sp>
        <p:nvSpPr>
          <p:cNvPr id="4" name="Plassholder for bunntekst 3">
            <a:extLst>
              <a:ext uri="{FF2B5EF4-FFF2-40B4-BE49-F238E27FC236}">
                <a16:creationId xmlns:a16="http://schemas.microsoft.com/office/drawing/2014/main" id="{159EA9D9-2029-4294-9F3B-060136A9184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EC7156C-63A5-40B2-90F7-ACB800F4225D}"/>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31899908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Tekstsider - 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550863" y="1628772"/>
            <a:ext cx="5400675" cy="44290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6240462" y="1628775"/>
            <a:ext cx="5396754"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r>
              <a:rPr lang="nb-NO"/>
              <a:t>Klikk på ikonet for å legge til et bilde</a:t>
            </a:r>
          </a:p>
        </p:txBody>
      </p:sp>
    </p:spTree>
    <p:extLst>
      <p:ext uri="{BB962C8B-B14F-4D97-AF65-F5344CB8AC3E}">
        <p14:creationId xmlns:p14="http://schemas.microsoft.com/office/powerpoint/2010/main" val="36013999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Tekstsider - 17">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151F9526-4B6D-7B4A-89FE-F68A035C9B6E}"/>
              </a:ext>
            </a:extLst>
          </p:cNvPr>
          <p:cNvSpPr>
            <a:spLocks noGrp="1"/>
          </p:cNvSpPr>
          <p:nvPr>
            <p:ph type="ftr" sz="quarter" idx="11"/>
          </p:nvPr>
        </p:nvSpPr>
        <p:spPr>
          <a:xfrm>
            <a:off x="550863" y="6356350"/>
            <a:ext cx="5400675" cy="365125"/>
          </a:xfrm>
        </p:spPr>
        <p:txBody>
          <a:bodyPr/>
          <a:lstStyle/>
          <a:p>
            <a:endParaRPr lang="nb-NO"/>
          </a:p>
        </p:txBody>
      </p:sp>
    </p:spTree>
    <p:extLst>
      <p:ext uri="{BB962C8B-B14F-4D97-AF65-F5344CB8AC3E}">
        <p14:creationId xmlns:p14="http://schemas.microsoft.com/office/powerpoint/2010/main" val="192261883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b-NO"/>
              <a:t>Klikk for å redigere tittelstil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03774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87424408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52712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10/22/21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56790270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9554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8C6F5F0B-B8B1-4B2D-9B6B-524E741B775A}"/>
              </a:ext>
            </a:extLst>
          </p:cNvPr>
          <p:cNvSpPr>
            <a:spLocks noGrp="1"/>
          </p:cNvSpPr>
          <p:nvPr>
            <p:ph type="pic" sz="quarter" idx="13" hasCustomPrompt="1"/>
          </p:nvPr>
        </p:nvSpPr>
        <p:spPr>
          <a:xfrm>
            <a:off x="0" y="1790700"/>
            <a:ext cx="12191238" cy="5067299"/>
          </a:xfrm>
          <a:pattFill prst="wdUpDiag">
            <a:fgClr>
              <a:schemeClr val="bg2"/>
            </a:fgClr>
            <a:bgClr>
              <a:schemeClr val="bg2">
                <a:lumMod val="90000"/>
              </a:schemeClr>
            </a:bgClr>
          </a:pattFill>
        </p:spPr>
        <p:txBody>
          <a:bodyPr lIns="360000" rIns="360000" anchor="t" anchorCtr="0">
            <a:normAutofit/>
          </a:bodyPr>
          <a:lstStyle>
            <a:lvl1pPr algn="ct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 name="Tittel 1">
            <a:extLst>
              <a:ext uri="{FF2B5EF4-FFF2-40B4-BE49-F238E27FC236}">
                <a16:creationId xmlns:a16="http://schemas.microsoft.com/office/drawing/2014/main" id="{A2F81948-D8E4-46F4-AD48-B5FE54D12E08}"/>
              </a:ext>
            </a:extLst>
          </p:cNvPr>
          <p:cNvSpPr>
            <a:spLocks noGrp="1"/>
          </p:cNvSpPr>
          <p:nvPr>
            <p:ph type="ctrTitle" hasCustomPrompt="1"/>
          </p:nvPr>
        </p:nvSpPr>
        <p:spPr>
          <a:xfrm>
            <a:off x="0" y="1790700"/>
            <a:ext cx="12192000" cy="5067300"/>
          </a:xfrm>
          <a:solidFill>
            <a:srgbClr val="000000">
              <a:alpha val="40000"/>
            </a:srgbClr>
          </a:solidFill>
        </p:spPr>
        <p:txBody>
          <a:bodyPr lIns="1756800" rIns="2052000" bIns="2628000" anchor="b">
            <a:noAutofit/>
          </a:bodyPr>
          <a:lstStyle>
            <a:lvl1pPr algn="l">
              <a:lnSpc>
                <a:spcPct val="97000"/>
              </a:lnSpc>
              <a:defRPr sz="4883" baseline="0">
                <a:solidFill>
                  <a:schemeClr val="bg1"/>
                </a:solidFill>
              </a:defRPr>
            </a:lvl1pPr>
          </a:lstStyle>
          <a:p>
            <a:r>
              <a:rPr lang="nb-NO"/>
              <a:t>Skriv inn presentasjonens tittel her</a:t>
            </a:r>
          </a:p>
        </p:txBody>
      </p:sp>
      <p:sp>
        <p:nvSpPr>
          <p:cNvPr id="15" name="Undertittel 2">
            <a:extLst>
              <a:ext uri="{FF2B5EF4-FFF2-40B4-BE49-F238E27FC236}">
                <a16:creationId xmlns:a16="http://schemas.microsoft.com/office/drawing/2014/main" id="{A5912735-E188-4745-A4B4-72744E275857}"/>
              </a:ext>
            </a:extLst>
          </p:cNvPr>
          <p:cNvSpPr>
            <a:spLocks noGrp="1"/>
          </p:cNvSpPr>
          <p:nvPr>
            <p:ph type="subTitle" idx="1" hasCustomPrompt="1"/>
          </p:nvPr>
        </p:nvSpPr>
        <p:spPr>
          <a:xfrm>
            <a:off x="1717072" y="4605688"/>
            <a:ext cx="7893878" cy="298480"/>
          </a:xfrm>
        </p:spPr>
        <p:txBody>
          <a:bodyPr wrap="square" t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Skriv inn undertittel eller ekstra informasjon.</a:t>
            </a:r>
          </a:p>
        </p:txBody>
      </p:sp>
      <p:sp>
        <p:nvSpPr>
          <p:cNvPr id="16" name="Plassholder for tekst 9">
            <a:extLst>
              <a:ext uri="{FF2B5EF4-FFF2-40B4-BE49-F238E27FC236}">
                <a16:creationId xmlns:a16="http://schemas.microsoft.com/office/drawing/2014/main" id="{18DB738B-DE04-4701-A031-DE320D12D075}"/>
              </a:ext>
            </a:extLst>
          </p:cNvPr>
          <p:cNvSpPr>
            <a:spLocks noGrp="1"/>
          </p:cNvSpPr>
          <p:nvPr>
            <p:ph type="body" sz="quarter" idx="10" hasCustomPrompt="1"/>
          </p:nvPr>
        </p:nvSpPr>
        <p:spPr>
          <a:xfrm>
            <a:off x="1717071" y="4936498"/>
            <a:ext cx="7893877" cy="298480"/>
          </a:xfrm>
        </p:spPr>
        <p:txBody>
          <a:bodyPr tIns="0" bIns="0" anchor="t" anchorCtr="0">
            <a:noAutofit/>
          </a:bodyPr>
          <a:lstStyle>
            <a:lvl1pPr>
              <a:spcBef>
                <a:spcPts val="500"/>
              </a:spcBef>
              <a:defRPr sz="2000" b="0" i="0" baseline="0">
                <a:solidFill>
                  <a:schemeClr val="bg1"/>
                </a:solidFill>
              </a:defRPr>
            </a:lvl1pPr>
          </a:lstStyle>
          <a:p>
            <a:pPr lvl="0"/>
            <a:r>
              <a:rPr lang="nb-NO"/>
              <a:t>Navn/info på foredragsholder</a:t>
            </a:r>
          </a:p>
        </p:txBody>
      </p:sp>
      <p:pic>
        <p:nvPicPr>
          <p:cNvPr id="17" name="Logo">
            <a:extLst>
              <a:ext uri="{FF2B5EF4-FFF2-40B4-BE49-F238E27FC236}">
                <a16:creationId xmlns:a16="http://schemas.microsoft.com/office/drawing/2014/main" id="{36061A13-CB43-46C9-B49F-F586D2CCAA1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Tree>
    <p:extLst>
      <p:ext uri="{BB962C8B-B14F-4D97-AF65-F5344CB8AC3E}">
        <p14:creationId xmlns:p14="http://schemas.microsoft.com/office/powerpoint/2010/main" val="3136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300"/>
                                        <p:tgtEl>
                                          <p:spTgt spid="15">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3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build="p">
        <p:tmplLst>
          <p:tmpl lvl="1">
            <p:tnLst>
              <p:par>
                <p:cTn presetID="10" presetClass="entr" presetSubtype="0" fill="hold" nodeType="withEffect">
                  <p:stCondLst>
                    <p:cond delay="2000"/>
                  </p:stCondLst>
                  <p:childTnLst>
                    <p:set>
                      <p:cBhvr>
                        <p:cTn dur="1" fill="hold">
                          <p:stCondLst>
                            <p:cond delay="0"/>
                          </p:stCondLst>
                        </p:cTn>
                        <p:tgtEl>
                          <p:spTgt spid="15"/>
                        </p:tgtEl>
                        <p:attrNameLst>
                          <p:attrName>style.visibility</p:attrName>
                        </p:attrNameLst>
                      </p:cBhvr>
                      <p:to>
                        <p:strVal val="visible"/>
                      </p:to>
                    </p:set>
                    <p:animEffect transition="in" filter="fade">
                      <p:cBhvr>
                        <p:cTn dur="300"/>
                        <p:tgtEl>
                          <p:spTgt spid="15"/>
                        </p:tgtEl>
                      </p:cBhvr>
                    </p:animEffect>
                  </p:childTnLst>
                </p:cTn>
              </p:par>
            </p:tnLst>
          </p:tmpl>
        </p:tmplLst>
      </p:bldP>
      <p:bldP spid="16" grpId="0" build="p">
        <p:tmplLst>
          <p:tmpl lvl="1">
            <p:tnLst>
              <p:par>
                <p:cTn presetID="10" presetClass="entr" presetSubtype="0" fill="hold" nodeType="withEffect">
                  <p:stCondLst>
                    <p:cond delay="2000"/>
                  </p:stCondLst>
                  <p:childTnLst>
                    <p:set>
                      <p:cBhvr>
                        <p:cTn dur="1" fill="hold">
                          <p:stCondLst>
                            <p:cond delay="0"/>
                          </p:stCondLst>
                        </p:cTn>
                        <p:tgtEl>
                          <p:spTgt spid="16"/>
                        </p:tgtEl>
                        <p:attrNameLst>
                          <p:attrName>style.visibility</p:attrName>
                        </p:attrNameLst>
                      </p:cBhvr>
                      <p:to>
                        <p:strVal val="visible"/>
                      </p:to>
                    </p:set>
                    <p:animEffect transition="in" filter="fade">
                      <p:cBhvr>
                        <p:cTn dur="300"/>
                        <p:tgtEl>
                          <p:spTgt spid="16"/>
                        </p:tgtEl>
                      </p:cBhvr>
                    </p:animEffect>
                  </p:childTnLst>
                </p:cTn>
              </p:par>
            </p:tnLst>
          </p:tmpl>
        </p:tmplLst>
      </p:bldP>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87893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08870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b-NO"/>
              <a:t>Klikk for å redigere tittelstil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2A54C80-263E-416B-A8E0-580EDEADCBDC}" type="datetimeFigureOut">
              <a:rPr lang="en-US" smtClean="0"/>
              <a:t>10/22/21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4897054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599327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846503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9452271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314302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4660580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09124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878770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3CF9C-175D-4643-906C-04EB7E40C3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71BE06-F61A-4909-8B1C-04F6CA7CC1BC}"/>
              </a:ext>
            </a:extLst>
          </p:cNvPr>
          <p:cNvSpPr>
            <a:spLocks noGrp="1"/>
          </p:cNvSpPr>
          <p:nvPr>
            <p:ph idx="1" hasCustomPrompt="1"/>
          </p:nvPr>
        </p:nvSpPr>
        <p:spPr/>
        <p:txBody>
          <a:bodyPr/>
          <a:lstStyle>
            <a:lvl1pPr>
              <a:defRPr/>
            </a:lvl1pPr>
          </a:lstStyle>
          <a:p>
            <a:pPr lvl="0"/>
            <a:r>
              <a:rPr lang="nb-NO"/>
              <a:t>Malen inneholder flere oppsett. Disse velges ved å trykke på pila under «Nytt lysbilde»-knappen på Hjem-fanen.</a:t>
            </a:r>
            <a:br>
              <a:rPr lang="nb-NO"/>
            </a:br>
            <a:r>
              <a:rPr lang="nb-NO"/>
              <a:t>For å bytte ut et eksisterende oppsett, </a:t>
            </a:r>
            <a:r>
              <a:rPr lang="nb-NO" err="1"/>
              <a:t>markér</a:t>
            </a:r>
            <a:r>
              <a:rPr lang="nb-NO"/>
              <a:t> det og trykk </a:t>
            </a:r>
            <a:r>
              <a:rPr lang="nb-NO" err="1"/>
              <a:t>på</a:t>
            </a:r>
            <a:r>
              <a:rPr lang="nb-NO"/>
              <a:t> «Oppsett»-knappen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0392D4A-21BA-4FDA-87A5-81603C11E6E4}"/>
              </a:ext>
            </a:extLst>
          </p:cNvPr>
          <p:cNvSpPr>
            <a:spLocks noGrp="1"/>
          </p:cNvSpPr>
          <p:nvPr>
            <p:ph type="dt" sz="half" idx="10"/>
          </p:nvPr>
        </p:nvSpPr>
        <p:spPr/>
        <p:txBody>
          <a:bodyPr/>
          <a:lstStyle/>
          <a:p>
            <a:fld id="{97BC358C-C252-4C5B-B711-DE908DAAAA0D}" type="datetime1">
              <a:rPr lang="nb-NO" smtClean="0"/>
              <a:t>22.10.2021</a:t>
            </a:fld>
            <a:endParaRPr lang="nb-NO"/>
          </a:p>
        </p:txBody>
      </p:sp>
      <p:sp>
        <p:nvSpPr>
          <p:cNvPr id="8" name="Plassholder for bunntekst 7">
            <a:extLst>
              <a:ext uri="{FF2B5EF4-FFF2-40B4-BE49-F238E27FC236}">
                <a16:creationId xmlns:a16="http://schemas.microsoft.com/office/drawing/2014/main" id="{FE25C5D9-05CC-49CC-BF30-57388B58715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23D9D8A-199A-4DF3-94F8-6CA1E2B66C8B}"/>
              </a:ext>
            </a:extLst>
          </p:cNvPr>
          <p:cNvSpPr>
            <a:spLocks noGrp="1"/>
          </p:cNvSpPr>
          <p:nvPr>
            <p:ph type="sldNum" sz="quarter" idx="12"/>
          </p:nvPr>
        </p:nvSpPr>
        <p:spPr/>
        <p:txBody>
          <a:bodyPr/>
          <a:lstStyle/>
          <a:p>
            <a:fld id="{2441A1C6-D82D-48D6-A398-9D0CB7405E79}" type="slidenum">
              <a:rPr lang="nb-NO" smtClean="0"/>
              <a:pPr/>
              <a:t>‹#›</a:t>
            </a:fld>
            <a:r>
              <a:rPr lang="nb-NO"/>
              <a:t> </a:t>
            </a:r>
          </a:p>
        </p:txBody>
      </p:sp>
    </p:spTree>
    <p:extLst>
      <p:ext uri="{BB962C8B-B14F-4D97-AF65-F5344CB8AC3E}">
        <p14:creationId xmlns:p14="http://schemas.microsoft.com/office/powerpoint/2010/main" val="3592085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36800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8955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solidFill>
          <a:srgbClr val="5FC5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3143982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lå bakgrunn m sirkler">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EDC31F35-0CA0-C248-8A0C-8DC90CA5F792}"/>
              </a:ext>
            </a:extLst>
          </p:cNvPr>
          <p:cNvSpPr>
            <a:spLocks noGrp="1"/>
          </p:cNvSpPr>
          <p:nvPr>
            <p:ph idx="1" hasCustomPrompt="1"/>
          </p:nvPr>
        </p:nvSpPr>
        <p:spPr>
          <a:xfrm>
            <a:off x="1112674" y="2010268"/>
            <a:ext cx="9966651" cy="4218410"/>
          </a:xfrm>
        </p:spPr>
        <p:txBody>
          <a:bodyPr/>
          <a:lstStyle>
            <a:lvl1pPr>
              <a:buFont typeface="Arial" panose="020B0604020202020204" pitchFamily="34" charset="0"/>
              <a:buNone/>
              <a:defRPr/>
            </a:lvl1pPr>
            <a:lvl2pPr>
              <a:buNone/>
              <a:defRPr/>
            </a:lvl2pPr>
            <a:lvl3pPr>
              <a:buNone/>
              <a:defRPr/>
            </a:lvl3pPr>
            <a:lvl4pPr>
              <a:buNone/>
              <a:defRPr/>
            </a:lvl4pPr>
            <a:lvl5pPr>
              <a:buNone/>
              <a:defRPr/>
            </a:lvl5pPr>
          </a:lstStyle>
          <a:p>
            <a:pPr lvl="0"/>
            <a:r>
              <a:rPr lang="en-GB" dirty="0" err="1"/>
              <a:t>Klikk</a:t>
            </a:r>
            <a:r>
              <a:rPr lang="en-GB" dirty="0"/>
              <a:t> for </a:t>
            </a:r>
            <a:r>
              <a:rPr lang="en-GB" dirty="0" err="1"/>
              <a:t>redigere</a:t>
            </a:r>
            <a:r>
              <a:rPr lang="en-GB" dirty="0"/>
              <a:t> </a:t>
            </a:r>
            <a:r>
              <a:rPr lang="en-GB" dirty="0" err="1"/>
              <a:t>tekst</a:t>
            </a:r>
            <a:endParaRPr lang="en-GB" dirty="0"/>
          </a:p>
        </p:txBody>
      </p:sp>
    </p:spTree>
    <p:extLst>
      <p:ext uri="{BB962C8B-B14F-4D97-AF65-F5344CB8AC3E}">
        <p14:creationId xmlns:p14="http://schemas.microsoft.com/office/powerpoint/2010/main" val="394247102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3_Blå bakgrunn m hvite sirkler og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vl2pPr>
              <a:buNone/>
              <a:defRPr/>
            </a:lvl2pPr>
            <a:lvl3pPr>
              <a:buNone/>
              <a:defRPr/>
            </a:lvl3pPr>
            <a:lvl4pPr>
              <a:buNone/>
              <a:defRPr/>
            </a:lvl4pPr>
            <a:lvl5pPr>
              <a:buNone/>
              <a:defRPr/>
            </a:lvl5pPr>
          </a:lstStyle>
          <a:p>
            <a:pPr lvl="0"/>
            <a:r>
              <a:rPr lang="en-GB" dirty="0" err="1"/>
              <a:t>Klikk</a:t>
            </a:r>
            <a:r>
              <a:rPr lang="en-GB" dirty="0"/>
              <a:t> for </a:t>
            </a:r>
            <a:r>
              <a:rPr lang="en-GB" dirty="0" err="1"/>
              <a:t>redigere</a:t>
            </a:r>
            <a:r>
              <a:rPr lang="en-GB" dirty="0"/>
              <a:t> </a:t>
            </a:r>
            <a:r>
              <a:rPr lang="en-GB" dirty="0" err="1"/>
              <a:t>tekst</a:t>
            </a:r>
            <a:endParaRPr lang="en-GB"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378035759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292692725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126985840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30427706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234540653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253569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lstStyle>
            <a:lvl1pPr>
              <a:defRPr sz="2000"/>
            </a:lvl1pPr>
          </a:lstStyle>
          <a:p>
            <a:r>
              <a:rPr lang="nb-NO"/>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C25585E4-776F-475A-952A-9B7A7ED52DA4}" type="datetime1">
              <a:rPr lang="nb-NO" smtClean="0"/>
              <a:t>22.10.2021</a:t>
            </a:fld>
            <a:endParaRPr lang="nb-NO"/>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lstStyle>
            <a:lvl1pPr>
              <a:lnSpc>
                <a:spcPct val="97000"/>
              </a:lnSpc>
              <a:spcBef>
                <a:spcPts val="1500"/>
              </a:spcBef>
              <a:defRPr sz="3906"/>
            </a:lvl1pPr>
            <a:lvl2pPr marL="720000" indent="-360000">
              <a:spcBef>
                <a:spcPts val="1000"/>
              </a:spcBef>
              <a:defRPr sz="3906"/>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2877645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8793085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0035107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31224334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235347895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67437707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9496776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5677311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1473666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0747579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089371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hold og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6251574" y="1645920"/>
            <a:ext cx="5939663" cy="396385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6251574" y="5258746"/>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4" name="Plassholder for innhold 13">
            <a:extLst>
              <a:ext uri="{FF2B5EF4-FFF2-40B4-BE49-F238E27FC236}">
                <a16:creationId xmlns:a16="http://schemas.microsoft.com/office/drawing/2014/main" id="{91EEF5A2-A428-453C-A953-6B5A1363106B}"/>
              </a:ext>
            </a:extLst>
          </p:cNvPr>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59119684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6483276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26809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odelt - bilde øverst">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28C84A7-BB3D-8841-8308-4695754095A2}"/>
              </a:ext>
            </a:extLst>
          </p:cNvPr>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wrap="square" anchor="t">
            <a:noAutofit/>
          </a:bodyPr>
          <a:lstStyle>
            <a:lvl1pPr algn="ctr">
              <a:defRPr/>
            </a:lvl1pPr>
          </a:lstStyle>
          <a:p>
            <a:r>
              <a:rPr lang="nb-NO"/>
              <a:t>Klikk på ikonet for å legge til et bilde</a:t>
            </a:r>
            <a:endParaRPr lang="nb-NO" dirty="0"/>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53888" y="1601481"/>
            <a:ext cx="1284223" cy="1284223"/>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087274" y="3054350"/>
            <a:ext cx="9966651" cy="3342974"/>
          </a:xfrm>
        </p:spPr>
        <p:txBody>
          <a:bodyPr anchor="ctr"/>
          <a:lstStyle>
            <a:lvl1pPr>
              <a:buNone/>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92746754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199" y="2183997"/>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dirty="0"/>
              <a:t>Hurra!</a:t>
            </a:r>
          </a:p>
        </p:txBody>
      </p:sp>
    </p:spTree>
    <p:extLst>
      <p:ext uri="{BB962C8B-B14F-4D97-AF65-F5344CB8AC3E}">
        <p14:creationId xmlns:p14="http://schemas.microsoft.com/office/powerpoint/2010/main" val="174582574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x">
  <p:cSld name="Tittel, innhold og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 y="158750"/>
            <a:ext cx="10972800" cy="1258888"/>
          </a:xfrm>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30725"/>
          </a:xfrm>
        </p:spPr>
        <p:txBody>
          <a:bodyPr/>
          <a:lstStyle/>
          <a:p>
            <a:pPr lvl="0"/>
            <a:r>
              <a:rPr lang="nb-NO"/>
              <a:t>Klikk for å redigere tekststiler i malen</a:t>
            </a:r>
          </a:p>
        </p:txBody>
      </p:sp>
      <p:sp>
        <p:nvSpPr>
          <p:cNvPr id="4" name="Plassholder for tekst 3"/>
          <p:cNvSpPr>
            <a:spLocks noGrp="1"/>
          </p:cNvSpPr>
          <p:nvPr>
            <p:ph type="body" sz="half" idx="2"/>
          </p:nvPr>
        </p:nvSpPr>
        <p:spPr>
          <a:xfrm>
            <a:off x="6197600" y="1600201"/>
            <a:ext cx="5384800" cy="4530725"/>
          </a:xfrm>
        </p:spPr>
        <p:txBody>
          <a:bodyPr/>
          <a:lstStyle/>
          <a:p>
            <a:pPr lvl="0"/>
            <a:r>
              <a:rPr lang="nb-NO"/>
              <a:t>Klikk for å redigere tekststiler i malen</a:t>
            </a:r>
          </a:p>
        </p:txBody>
      </p:sp>
      <p:sp>
        <p:nvSpPr>
          <p:cNvPr id="5" name="Rectangle 47"/>
          <p:cNvSpPr>
            <a:spLocks noGrp="1" noChangeArrowheads="1"/>
          </p:cNvSpPr>
          <p:nvPr>
            <p:ph type="dt" sz="half" idx="10"/>
          </p:nvPr>
        </p:nvSpPr>
        <p:spPr>
          <a:xfrm>
            <a:off x="609600" y="6243638"/>
            <a:ext cx="2844800" cy="457200"/>
          </a:xfrm>
          <a:prstGeom prst="rect">
            <a:avLst/>
          </a:prstGeom>
          <a:ln/>
        </p:spPr>
        <p:txBody>
          <a:bodyPr/>
          <a:lstStyle>
            <a:lvl1pPr>
              <a:defRPr/>
            </a:lvl1pPr>
          </a:lstStyle>
          <a:p>
            <a:pPr defTabSz="457200">
              <a:defRPr/>
            </a:pPr>
            <a:endParaRPr lang="nb-NO">
              <a:solidFill>
                <a:srgbClr val="006699"/>
              </a:solidFill>
            </a:endParaRPr>
          </a:p>
        </p:txBody>
      </p:sp>
      <p:sp>
        <p:nvSpPr>
          <p:cNvPr id="6" name="Rectangle 48"/>
          <p:cNvSpPr>
            <a:spLocks noGrp="1" noChangeArrowheads="1"/>
          </p:cNvSpPr>
          <p:nvPr>
            <p:ph type="ftr" sz="quarter" idx="11"/>
          </p:nvPr>
        </p:nvSpPr>
        <p:spPr>
          <a:xfrm>
            <a:off x="4064000" y="6553200"/>
            <a:ext cx="2844800" cy="304800"/>
          </a:xfrm>
          <a:prstGeom prst="rect">
            <a:avLst/>
          </a:prstGeom>
          <a:ln/>
        </p:spPr>
        <p:txBody>
          <a:bodyPr/>
          <a:lstStyle>
            <a:lvl1pPr>
              <a:defRPr/>
            </a:lvl1pPr>
          </a:lstStyle>
          <a:p>
            <a:pPr defTabSz="457200">
              <a:defRPr/>
            </a:pPr>
            <a:endParaRPr lang="nb-NO">
              <a:solidFill>
                <a:srgbClr val="006699"/>
              </a:solidFill>
            </a:endParaRPr>
          </a:p>
        </p:txBody>
      </p:sp>
      <p:sp>
        <p:nvSpPr>
          <p:cNvPr id="7" name="Rectangle 49"/>
          <p:cNvSpPr>
            <a:spLocks noGrp="1" noChangeArrowheads="1"/>
          </p:cNvSpPr>
          <p:nvPr>
            <p:ph type="sldNum" sz="quarter" idx="12"/>
          </p:nvPr>
        </p:nvSpPr>
        <p:spPr>
          <a:xfrm>
            <a:off x="9855200" y="6553200"/>
            <a:ext cx="2336800" cy="304800"/>
          </a:xfrm>
          <a:prstGeom prst="rect">
            <a:avLst/>
          </a:prstGeom>
          <a:ln/>
        </p:spPr>
        <p:txBody>
          <a:bodyPr/>
          <a:lstStyle>
            <a:lvl1pPr>
              <a:defRPr/>
            </a:lvl1pPr>
          </a:lstStyle>
          <a:p>
            <a:pPr defTabSz="457200">
              <a:defRPr/>
            </a:pPr>
            <a:fld id="{37EDDBC8-524B-41E4-8EB1-3F9C81A6F943}" type="slidenum">
              <a:rPr lang="nb-NO" smtClean="0">
                <a:solidFill>
                  <a:srgbClr val="006699"/>
                </a:solidFill>
              </a:rPr>
              <a:pPr defTabSz="457200">
                <a:defRPr/>
              </a:pPr>
              <a:t>‹#›</a:t>
            </a:fld>
            <a:endParaRPr lang="nb-NO">
              <a:solidFill>
                <a:srgbClr val="006699"/>
              </a:solidFill>
            </a:endParaRPr>
          </a:p>
        </p:txBody>
      </p:sp>
    </p:spTree>
    <p:extLst>
      <p:ext uri="{BB962C8B-B14F-4D97-AF65-F5344CB8AC3E}">
        <p14:creationId xmlns:p14="http://schemas.microsoft.com/office/powerpoint/2010/main" val="88906635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250228132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0"/>
        <p:cNvGrpSpPr/>
        <p:nvPr/>
      </p:nvGrpSpPr>
      <p:grpSpPr>
        <a:xfrm>
          <a:off x="0" y="0"/>
          <a:ext cx="0" cy="0"/>
          <a:chOff x="0" y="0"/>
          <a:chExt cx="0" cy="0"/>
        </a:xfrm>
      </p:grpSpPr>
      <p:sp>
        <p:nvSpPr>
          <p:cNvPr id="31" name="Google Shape;31;p5"/>
          <p:cNvSpPr/>
          <p:nvPr/>
        </p:nvSpPr>
        <p:spPr>
          <a:xfrm>
            <a:off x="0" y="0"/>
            <a:ext cx="12192000" cy="6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9199034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Deloverskrift">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391633B5-E57E-4D3E-9AE8-BBE0CF94BE21}"/>
              </a:ext>
            </a:extLst>
          </p:cNvPr>
          <p:cNvSpPr/>
          <p:nvPr userDrawn="1"/>
        </p:nvSpPr>
        <p:spPr>
          <a:xfrm>
            <a:off x="0" y="0"/>
            <a:ext cx="12192000" cy="596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829343" y="1924551"/>
            <a:ext cx="8109870" cy="1550040"/>
          </a:xfrm>
        </p:spPr>
        <p:txBody>
          <a:bodyPr anchor="b"/>
          <a:lstStyle>
            <a:lvl1pPr>
              <a:lnSpc>
                <a:spcPct val="97000"/>
              </a:lnSpc>
              <a:defRPr sz="4883" baseline="0">
                <a:solidFill>
                  <a:schemeClr val="bg1"/>
                </a:solidFill>
              </a:defRPr>
            </a:lvl1pPr>
          </a:lstStyle>
          <a:p>
            <a:r>
              <a:rPr lang="nb-NO" dirty="0"/>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829343" y="3614393"/>
            <a:ext cx="8109870" cy="399029"/>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6E1799DF-4D3F-4C49-8EF9-DB6959A99FC8}"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29638421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FE45AF0-BB0B-44E5-AA77-CE8C17342B45}"/>
              </a:ext>
            </a:extLst>
          </p:cNvPr>
          <p:cNvSpPr>
            <a:spLocks noGrp="1"/>
          </p:cNvSpPr>
          <p:nvPr>
            <p:ph type="dt" sz="half" idx="10"/>
          </p:nvPr>
        </p:nvSpPr>
        <p:spPr/>
        <p:txBody>
          <a:bodyPr/>
          <a:lstStyle/>
          <a:p>
            <a:fld id="{D2D53C1D-922B-4899-AC63-BAFB17D4BDD6}" type="datetime1">
              <a:rPr lang="nb-NO" smtClean="0"/>
              <a:t>22.10.2021</a:t>
            </a:fld>
            <a:endParaRPr lang="nb-NO"/>
          </a:p>
        </p:txBody>
      </p:sp>
      <p:sp>
        <p:nvSpPr>
          <p:cNvPr id="3" name="Plassholder for bunntekst 2">
            <a:extLst>
              <a:ext uri="{FF2B5EF4-FFF2-40B4-BE49-F238E27FC236}">
                <a16:creationId xmlns:a16="http://schemas.microsoft.com/office/drawing/2014/main" id="{F3A6579C-1201-432F-919F-95A9FFB27EE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75B5CC0-D500-46FD-BC7B-E8F77DBD78E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2308903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6251574" y="1645920"/>
            <a:ext cx="5939663" cy="396385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6251574" y="5258746"/>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4" name="Plassholder for innhold 13">
            <a:extLst>
              <a:ext uri="{FF2B5EF4-FFF2-40B4-BE49-F238E27FC236}">
                <a16:creationId xmlns:a16="http://schemas.microsoft.com/office/drawing/2014/main" id="{91EEF5A2-A428-453C-A953-6B5A1363106B}"/>
              </a:ext>
            </a:extLst>
          </p:cNvPr>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2790302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hold og stort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6A08A1D9-53D0-483D-B641-90DF51ACEFA6}"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4468814" y="822113"/>
            <a:ext cx="7722424" cy="5153582"/>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hasCustomPrompt="1"/>
          </p:nvPr>
        </p:nvSpPr>
        <p:spPr>
          <a:xfrm>
            <a:off x="838200" y="752777"/>
            <a:ext cx="3313113" cy="657359"/>
          </a:xfrm>
        </p:spPr>
        <p:txBody>
          <a:bodyPr/>
          <a:lstStyle>
            <a:lvl1pPr>
              <a:defRPr/>
            </a:lvl1pPr>
          </a:lstStyle>
          <a:p>
            <a:r>
              <a:rPr lang="nb-NO"/>
              <a:t>Overskrift</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4468814" y="5624670"/>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2" name="Plassholder for innhold 2">
            <a:extLst>
              <a:ext uri="{FF2B5EF4-FFF2-40B4-BE49-F238E27FC236}">
                <a16:creationId xmlns:a16="http://schemas.microsoft.com/office/drawing/2014/main" id="{BA8C044D-71D2-4BFC-A21E-F5BB2EBF88FD}"/>
              </a:ext>
            </a:extLst>
          </p:cNvPr>
          <p:cNvSpPr>
            <a:spLocks noGrp="1"/>
          </p:cNvSpPr>
          <p:nvPr>
            <p:ph idx="1" hasCustomPrompt="1"/>
          </p:nvPr>
        </p:nvSpPr>
        <p:spPr>
          <a:xfrm>
            <a:off x="838200" y="1697039"/>
            <a:ext cx="3313113"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2">
            <a:extLst>
              <a:ext uri="{FF2B5EF4-FFF2-40B4-BE49-F238E27FC236}">
                <a16:creationId xmlns:a16="http://schemas.microsoft.com/office/drawing/2014/main" id="{485A9C2F-7F3E-424B-8693-4F29B5B3ED78}"/>
              </a:ext>
            </a:extLst>
          </p:cNvPr>
          <p:cNvSpPr>
            <a:spLocks noGrp="1"/>
          </p:cNvSpPr>
          <p:nvPr>
            <p:ph idx="15" hasCustomPrompt="1"/>
          </p:nvPr>
        </p:nvSpPr>
        <p:spPr>
          <a:xfrm>
            <a:off x="838200" y="344328"/>
            <a:ext cx="5048249"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9455028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94D465-B03C-4D93-99DD-55BDE0137F2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2BB7D90-7495-4F8E-AD42-DD3C97B6D536}"/>
              </a:ext>
            </a:extLst>
          </p:cNvPr>
          <p:cNvSpPr>
            <a:spLocks noGrp="1"/>
          </p:cNvSpPr>
          <p:nvPr>
            <p:ph type="dt" sz="half" idx="10"/>
          </p:nvPr>
        </p:nvSpPr>
        <p:spPr/>
        <p:txBody>
          <a:bodyPr/>
          <a:lstStyle/>
          <a:p>
            <a:fld id="{58F6C7BF-8017-4A0A-AD11-82FA3772282F}" type="datetime1">
              <a:rPr lang="nb-NO" smtClean="0"/>
              <a:t>22.10.2021</a:t>
            </a:fld>
            <a:endParaRPr lang="nb-NO"/>
          </a:p>
        </p:txBody>
      </p:sp>
      <p:sp>
        <p:nvSpPr>
          <p:cNvPr id="4" name="Plassholder for bunntekst 3">
            <a:extLst>
              <a:ext uri="{FF2B5EF4-FFF2-40B4-BE49-F238E27FC236}">
                <a16:creationId xmlns:a16="http://schemas.microsoft.com/office/drawing/2014/main" id="{159EA9D9-2029-4294-9F3B-060136A9184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EC7156C-63A5-40B2-90F7-ACB800F4225D}"/>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62254620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Forside uten 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05E355E6-8553-F44A-ADDE-91B62C706A6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49926" y="1800534"/>
            <a:ext cx="3722208" cy="3256932"/>
          </a:xfrm>
          <a:prstGeom prst="rect">
            <a:avLst/>
          </a:prstGeom>
        </p:spPr>
      </p:pic>
    </p:spTree>
    <p:extLst>
      <p:ext uri="{BB962C8B-B14F-4D97-AF65-F5344CB8AC3E}">
        <p14:creationId xmlns:p14="http://schemas.microsoft.com/office/powerpoint/2010/main" val="1331407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Forside m 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05E355E6-8553-F44A-ADDE-91B62C706A6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49926" y="1800534"/>
            <a:ext cx="3722208" cy="3256932"/>
          </a:xfrm>
          <a:prstGeom prst="rect">
            <a:avLst/>
          </a:prstGeom>
        </p:spPr>
      </p:pic>
      <p:sp>
        <p:nvSpPr>
          <p:cNvPr id="4" name="Tittel 3">
            <a:extLst>
              <a:ext uri="{FF2B5EF4-FFF2-40B4-BE49-F238E27FC236}">
                <a16:creationId xmlns:a16="http://schemas.microsoft.com/office/drawing/2014/main" id="{4AA42C4F-F1BB-5A43-8079-5799FDA3B5F5}"/>
              </a:ext>
            </a:extLst>
          </p:cNvPr>
          <p:cNvSpPr>
            <a:spLocks noGrp="1"/>
          </p:cNvSpPr>
          <p:nvPr>
            <p:ph type="title"/>
          </p:nvPr>
        </p:nvSpPr>
        <p:spPr>
          <a:xfrm>
            <a:off x="5548045" y="1800534"/>
            <a:ext cx="5712430" cy="3256932"/>
          </a:xfrm>
        </p:spPr>
        <p:txBody>
          <a:bodyPr/>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24100110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21148055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9" name="Bilde 8">
            <a:extLst>
              <a:ext uri="{FF2B5EF4-FFF2-40B4-BE49-F238E27FC236}">
                <a16:creationId xmlns:a16="http://schemas.microsoft.com/office/drawing/2014/main" id="{8B9EF39D-1A44-E84D-89F3-6E0764A17E7B}"/>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93809957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6" name="Bilde 8">
            <a:extLst>
              <a:ext uri="{FF2B5EF4-FFF2-40B4-BE49-F238E27FC236}">
                <a16:creationId xmlns:a16="http://schemas.microsoft.com/office/drawing/2014/main" id="{CE020587-2168-8648-8707-87F858E90660}"/>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2544437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å bakgrunn m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EDC31F35-0CA0-C248-8A0C-8DC90CA5F792}"/>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79326063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88430270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16734201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752894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 venst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310298A4-D1DF-45C3-9A43-128814394681}"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381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hasCustomPrompt="1"/>
          </p:nvPr>
        </p:nvSpPr>
        <p:spPr>
          <a:xfrm>
            <a:off x="7997826" y="752777"/>
            <a:ext cx="3355974" cy="657359"/>
          </a:xfrm>
        </p:spPr>
        <p:txBody>
          <a:bodyPr/>
          <a:lstStyle>
            <a:lvl1pPr>
              <a:defRPr/>
            </a:lvl1pPr>
          </a:lstStyle>
          <a:p>
            <a:r>
              <a:rPr lang="nb-NO"/>
              <a:t>Overskrift</a:t>
            </a:r>
          </a:p>
        </p:txBody>
      </p:sp>
      <p:sp>
        <p:nvSpPr>
          <p:cNvPr id="8" name="Plassholder for innhold 7">
            <a:extLst>
              <a:ext uri="{FF2B5EF4-FFF2-40B4-BE49-F238E27FC236}">
                <a16:creationId xmlns:a16="http://schemas.microsoft.com/office/drawing/2014/main" id="{0FB20E36-07F2-44E4-AC41-4B03A31F6310}"/>
              </a:ext>
            </a:extLst>
          </p:cNvPr>
          <p:cNvSpPr>
            <a:spLocks noGrp="1"/>
          </p:cNvSpPr>
          <p:nvPr>
            <p:ph sz="quarter" idx="14"/>
          </p:nvPr>
        </p:nvSpPr>
        <p:spPr>
          <a:xfrm>
            <a:off x="7992654" y="1697038"/>
            <a:ext cx="3355973" cy="427196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8229FC19-BD62-445E-915F-F020ED8A05FA}"/>
              </a:ext>
            </a:extLst>
          </p:cNvPr>
          <p:cNvSpPr>
            <a:spLocks noGrp="1"/>
          </p:cNvSpPr>
          <p:nvPr>
            <p:ph idx="15" hasCustomPrompt="1"/>
          </p:nvPr>
        </p:nvSpPr>
        <p:spPr>
          <a:xfrm>
            <a:off x="7992654" y="344328"/>
            <a:ext cx="3355973"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a:t>
            </a:r>
          </a:p>
        </p:txBody>
      </p:sp>
    </p:spTree>
    <p:extLst>
      <p:ext uri="{BB962C8B-B14F-4D97-AF65-F5344CB8AC3E}">
        <p14:creationId xmlns:p14="http://schemas.microsoft.com/office/powerpoint/2010/main" val="35179685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65099347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29299774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Hvit bakgrunn">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6" name="Title 1">
            <a:extLst>
              <a:ext uri="{FF2B5EF4-FFF2-40B4-BE49-F238E27FC236}">
                <a16:creationId xmlns:a16="http://schemas.microsoft.com/office/drawing/2014/main" id="{0008307D-D89A-CC4F-86AC-3B33B2F74284}"/>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7" name="Content Placeholder 2">
            <a:extLst>
              <a:ext uri="{FF2B5EF4-FFF2-40B4-BE49-F238E27FC236}">
                <a16:creationId xmlns:a16="http://schemas.microsoft.com/office/drawing/2014/main" id="{CE5E0BF8-6DDE-654F-BE5C-B9E5C76C7560}"/>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22567983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398430717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79162635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222444484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92909540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98439174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58186716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621676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4121377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44956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5_Egendefinert oppsett">
    <p:bg>
      <p:bgPr>
        <a:solidFill>
          <a:schemeClr val="bg1"/>
        </a:solidFill>
        <a:effectLst/>
      </p:bgPr>
    </p:bg>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53BD504F-92C9-EE45-BC61-BCEFD3BC7B82}"/>
              </a:ext>
            </a:extLst>
          </p:cNvPr>
          <p:cNvSpPr>
            <a:spLocks noGrp="1"/>
          </p:cNvSpPr>
          <p:nvPr>
            <p:ph type="pic" sz="quarter" idx="10"/>
          </p:nvPr>
        </p:nvSpPr>
        <p:spPr>
          <a:xfrm>
            <a:off x="0" y="0"/>
            <a:ext cx="12192000" cy="2378075"/>
          </a:xfrm>
          <a:custGeom>
            <a:avLst/>
            <a:gdLst>
              <a:gd name="connsiteX0" fmla="*/ 0 w 12192000"/>
              <a:gd name="connsiteY0" fmla="*/ 0 h 2378075"/>
              <a:gd name="connsiteX1" fmla="*/ 12192000 w 12192000"/>
              <a:gd name="connsiteY1" fmla="*/ 0 h 2378075"/>
              <a:gd name="connsiteX2" fmla="*/ 12192000 w 12192000"/>
              <a:gd name="connsiteY2" fmla="*/ 2378075 h 2378075"/>
              <a:gd name="connsiteX3" fmla="*/ 6706368 w 12192000"/>
              <a:gd name="connsiteY3" fmla="*/ 2378075 h 2378075"/>
              <a:gd name="connsiteX4" fmla="*/ 6714565 w 12192000"/>
              <a:gd name="connsiteY4" fmla="*/ 2296758 h 2378075"/>
              <a:gd name="connsiteX5" fmla="*/ 6096000 w 12192000"/>
              <a:gd name="connsiteY5" fmla="*/ 1678193 h 2378075"/>
              <a:gd name="connsiteX6" fmla="*/ 5477435 w 12192000"/>
              <a:gd name="connsiteY6" fmla="*/ 2296758 h 2378075"/>
              <a:gd name="connsiteX7" fmla="*/ 5485633 w 12192000"/>
              <a:gd name="connsiteY7" fmla="*/ 2378075 h 2378075"/>
              <a:gd name="connsiteX8" fmla="*/ 0 w 12192000"/>
              <a:gd name="connsiteY8" fmla="*/ 2378075 h 23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78075">
                <a:moveTo>
                  <a:pt x="0" y="0"/>
                </a:moveTo>
                <a:lnTo>
                  <a:pt x="12192000" y="0"/>
                </a:lnTo>
                <a:lnTo>
                  <a:pt x="12192000" y="2378075"/>
                </a:lnTo>
                <a:lnTo>
                  <a:pt x="6706368" y="2378075"/>
                </a:lnTo>
                <a:lnTo>
                  <a:pt x="6714565" y="2296758"/>
                </a:lnTo>
                <a:cubicBezTo>
                  <a:pt x="6714565" y="1955134"/>
                  <a:pt x="6437624" y="1678193"/>
                  <a:pt x="6096000" y="1678193"/>
                </a:cubicBezTo>
                <a:cubicBezTo>
                  <a:pt x="5754376" y="1678193"/>
                  <a:pt x="5477435" y="1955134"/>
                  <a:pt x="5477435" y="2296758"/>
                </a:cubicBezTo>
                <a:lnTo>
                  <a:pt x="5485633" y="2378075"/>
                </a:lnTo>
                <a:lnTo>
                  <a:pt x="0" y="2378075"/>
                </a:lnTo>
                <a:close/>
              </a:path>
            </a:pathLst>
          </a:custGeom>
        </p:spPr>
        <p:txBody>
          <a:bodyPr wrap="square">
            <a:noAutofit/>
          </a:bodyPr>
          <a:lstStyle/>
          <a:p>
            <a:r>
              <a:rPr lang="nb-NO"/>
              <a:t>Klikk på ikonet for å legge til et bilde</a:t>
            </a:r>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82709" y="1659122"/>
            <a:ext cx="1226582" cy="1226582"/>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112674" y="2885704"/>
            <a:ext cx="9966651" cy="3342974"/>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400526363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7_Egendefinert oppse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200" y="2043953"/>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a:t>Hurra!</a:t>
            </a:r>
          </a:p>
        </p:txBody>
      </p:sp>
    </p:spTree>
    <p:extLst>
      <p:ext uri="{BB962C8B-B14F-4D97-AF65-F5344CB8AC3E}">
        <p14:creationId xmlns:p14="http://schemas.microsoft.com/office/powerpoint/2010/main" val="30667986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10" name="Rektangel 9"/>
          <p:cNvSpPr/>
          <p:nvPr userDrawn="1"/>
        </p:nvSpPr>
        <p:spPr>
          <a:xfrm>
            <a:off x="0" y="-1"/>
            <a:ext cx="12192000" cy="5856941"/>
          </a:xfrm>
          <a:prstGeom prst="rect">
            <a:avLst/>
          </a:prstGeom>
          <a:solidFill>
            <a:srgbClr val="1545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nn-NO" sz="1800">
                <a:solidFill>
                  <a:prstClr val="white"/>
                </a:solidFill>
              </a:rPr>
              <a:t> </a:t>
            </a:r>
          </a:p>
        </p:txBody>
      </p:sp>
      <p:sp>
        <p:nvSpPr>
          <p:cNvPr id="2" name="Tittel 1"/>
          <p:cNvSpPr>
            <a:spLocks noGrp="1"/>
          </p:cNvSpPr>
          <p:nvPr>
            <p:ph type="ctrTitle"/>
          </p:nvPr>
        </p:nvSpPr>
        <p:spPr>
          <a:xfrm>
            <a:off x="549832" y="3316942"/>
            <a:ext cx="10363200" cy="1304271"/>
          </a:xfrm>
        </p:spPr>
        <p:txBody>
          <a:bodyPr anchor="t" anchorCtr="0">
            <a:normAutofit/>
          </a:bodyPr>
          <a:lstStyle>
            <a:lvl1pPr algn="l">
              <a:defRPr sz="3200">
                <a:solidFill>
                  <a:schemeClr val="bg1"/>
                </a:solidFill>
                <a:latin typeface="Helvetica"/>
                <a:cs typeface="Helvetica"/>
              </a:defRPr>
            </a:lvl1pPr>
          </a:lstStyle>
          <a:p>
            <a:r>
              <a:rPr lang="nb-NO"/>
              <a:t>Klikk for å redigere tittelstil</a:t>
            </a:r>
            <a:endParaRPr lang="nn-NO"/>
          </a:p>
        </p:txBody>
      </p:sp>
    </p:spTree>
    <p:extLst>
      <p:ext uri="{BB962C8B-B14F-4D97-AF65-F5344CB8AC3E}">
        <p14:creationId xmlns:p14="http://schemas.microsoft.com/office/powerpoint/2010/main" val="6092469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D9F4EB-54F8-4EFF-8355-85C224AAE39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C53BFE3-133B-4A05-821F-5F21C8DF3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05DB66D-DB05-4C61-996E-62FEE937DEB5}"/>
              </a:ext>
            </a:extLst>
          </p:cNvPr>
          <p:cNvSpPr>
            <a:spLocks noGrp="1"/>
          </p:cNvSpPr>
          <p:nvPr>
            <p:ph type="dt" sz="half" idx="10"/>
          </p:nvPr>
        </p:nvSpPr>
        <p:spPr/>
        <p:txBody>
          <a:bodyPr/>
          <a:lstStyle/>
          <a:p>
            <a:fld id="{DEA4E6B5-5F43-43B8-9EAF-C5BF486DD72E}" type="datetimeFigureOut">
              <a:rPr lang="nb-NO" smtClean="0"/>
              <a:t>22.10.2021</a:t>
            </a:fld>
            <a:endParaRPr lang="nb-NO"/>
          </a:p>
        </p:txBody>
      </p:sp>
      <p:sp>
        <p:nvSpPr>
          <p:cNvPr id="5" name="Plassholder for bunntekst 4">
            <a:extLst>
              <a:ext uri="{FF2B5EF4-FFF2-40B4-BE49-F238E27FC236}">
                <a16:creationId xmlns:a16="http://schemas.microsoft.com/office/drawing/2014/main" id="{56BE8B97-B97B-41A7-A23E-FEA477F2FAD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EF00CCB-268D-4F5D-86A2-D5CAA1472EFE}"/>
              </a:ext>
            </a:extLst>
          </p:cNvPr>
          <p:cNvSpPr>
            <a:spLocks noGrp="1"/>
          </p:cNvSpPr>
          <p:nvPr>
            <p:ph type="sldNum" sz="quarter" idx="12"/>
          </p:nvPr>
        </p:nvSpPr>
        <p:spPr/>
        <p:txBody>
          <a:bodyPr/>
          <a:lstStyle/>
          <a:p>
            <a:fld id="{E37D2A9E-7999-4CD9-9623-EB5A04C638DC}" type="slidenum">
              <a:rPr lang="nb-NO" smtClean="0"/>
              <a:t>‹#›</a:t>
            </a:fld>
            <a:endParaRPr lang="nb-NO"/>
          </a:p>
        </p:txBody>
      </p:sp>
    </p:spTree>
    <p:extLst>
      <p:ext uri="{BB962C8B-B14F-4D97-AF65-F5344CB8AC3E}">
        <p14:creationId xmlns:p14="http://schemas.microsoft.com/office/powerpoint/2010/main" val="393474725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a:xfrm>
            <a:off x="609600" y="635643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EB56CA-2454-44A4-9975-05BB3D723065}" type="datetimeFigureOut">
              <a:rPr kumimoji="0" lang="nb-NO" sz="1200" b="0" i="0" u="none" strike="noStrike" kern="1200" cap="none" spc="0" normalizeH="0" baseline="0" noProof="0" smtClean="0">
                <a:ln>
                  <a:noFill/>
                </a:ln>
                <a:solidFill>
                  <a:srgbClr val="005193"/>
                </a:solidFill>
                <a:effectLst/>
                <a:uLnTx/>
                <a:uFillTx/>
                <a:latin typeface="Source Sans Pro" panose="020B0503030403020204" pitchFamily="34" charset="0"/>
                <a:ea typeface="Source Sans Pro" panose="020B0503030403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22.10.2021</a:t>
            </a:fld>
            <a:endParaRPr kumimoji="0" lang="nb-NO" sz="1200" b="0" i="0" u="none" strike="noStrike" kern="1200" cap="none" spc="0" normalizeH="0" baseline="0" noProof="0">
              <a:ln>
                <a:noFill/>
              </a:ln>
              <a:solidFill>
                <a:srgbClr val="005193"/>
              </a:solidFill>
              <a:effectLst/>
              <a:uLnTx/>
              <a:uFillTx/>
              <a:latin typeface="Source Sans Pro" panose="020B0503030403020204" pitchFamily="34" charset="0"/>
              <a:ea typeface="Source Sans Pro" panose="020B0503030403020204" pitchFamily="34" charset="0"/>
              <a:cs typeface="+mn-cs"/>
            </a:endParaRPr>
          </a:p>
        </p:txBody>
      </p:sp>
      <p:sp>
        <p:nvSpPr>
          <p:cNvPr id="4" name="Plassholder for bunntekst 3"/>
          <p:cNvSpPr>
            <a:spLocks noGrp="1"/>
          </p:cNvSpPr>
          <p:nvPr>
            <p:ph type="ftr" sz="quarter" idx="11"/>
          </p:nvPr>
        </p:nvSpPr>
        <p:spPr>
          <a:xfrm>
            <a:off x="4165600" y="635643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5193"/>
              </a:solidFill>
              <a:effectLst/>
              <a:uLnTx/>
              <a:uFillTx/>
              <a:latin typeface="Source Sans Pro" panose="020B0503030403020204" pitchFamily="34" charset="0"/>
              <a:ea typeface="Source Sans Pro" panose="020B0503030403020204" pitchFamily="34" charset="0"/>
              <a:cs typeface="+mn-cs"/>
            </a:endParaRPr>
          </a:p>
        </p:txBody>
      </p:sp>
      <p:sp>
        <p:nvSpPr>
          <p:cNvPr id="5" name="Plassholder for lysbildenummer 4"/>
          <p:cNvSpPr>
            <a:spLocks noGrp="1"/>
          </p:cNvSpPr>
          <p:nvPr>
            <p:ph type="sldNum" sz="quarter" idx="12"/>
          </p:nvPr>
        </p:nvSpPr>
        <p:spPr>
          <a:xfrm>
            <a:off x="8737600" y="635643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4A028-A1D6-4853-BCEC-DA2935B1C553}" type="slidenum">
              <a:rPr kumimoji="0" lang="nb-NO" sz="1200" b="0" i="0" u="none" strike="noStrike" kern="1200" cap="none" spc="0" normalizeH="0" baseline="0" noProof="0" smtClean="0">
                <a:ln>
                  <a:noFill/>
                </a:ln>
                <a:solidFill>
                  <a:srgbClr val="005193"/>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srgbClr val="005193"/>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4041463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4064000" y="6553200"/>
            <a:ext cx="2844800" cy="304800"/>
          </a:xfrm>
          <a:prstGeom prst="rect">
            <a:avLst/>
          </a:prstGeom>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pitchFamily="34" charset="0"/>
            </a:endParaRPr>
          </a:p>
        </p:txBody>
      </p:sp>
      <p:sp>
        <p:nvSpPr>
          <p:cNvPr id="3" name="Rectangle 5"/>
          <p:cNvSpPr>
            <a:spLocks noGrp="1" noChangeArrowheads="1"/>
          </p:cNvSpPr>
          <p:nvPr>
            <p:ph type="sldNum" sz="quarter" idx="11"/>
          </p:nvPr>
        </p:nvSpPr>
        <p:spPr>
          <a:xfrm>
            <a:off x="9855200" y="6553200"/>
            <a:ext cx="2336800" cy="304800"/>
          </a:xfrm>
          <a:prstGeom prst="rect">
            <a:avLst/>
          </a:prstGeom>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2F7C601-C756-4ED1-A6FE-A7BAA58F8F48}" type="slidenum">
              <a:rPr kumimoji="0" lang="nb-NO" sz="1200" b="0" i="0" u="none" strike="noStrike" kern="1200" cap="none" spc="0" normalizeH="0" baseline="0" noProof="0" smtClean="0">
                <a:ln>
                  <a:noFill/>
                </a:ln>
                <a:solidFill>
                  <a:srgbClr val="000000"/>
                </a:solidFill>
                <a:effectLst/>
                <a:uLnTx/>
                <a:uFillTx/>
                <a:latin typeface="Source Sans Pro" panose="020B0503030403020204" pitchFamily="34" charset="0"/>
                <a:ea typeface="Source Sans Pro" panose="020B0503030403020204" pitchFamily="34" charset="0"/>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pitchFamily="34" charset="0"/>
            </a:endParaRPr>
          </a:p>
        </p:txBody>
      </p:sp>
    </p:spTree>
    <p:extLst>
      <p:ext uri="{BB962C8B-B14F-4D97-AF65-F5344CB8AC3E}">
        <p14:creationId xmlns:p14="http://schemas.microsoft.com/office/powerpoint/2010/main" val="3540674539"/>
      </p:ext>
    </p:extLst>
  </p:cSld>
  <p:clrMapOvr>
    <a:masterClrMapping/>
  </p:clrMapOvr>
  <p:transition spd="slow">
    <p:zoom dir="in"/>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Kun overskri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21" y="1590"/>
          <a:ext cx="2116" cy="1587"/>
        </p:xfrm>
        <a:graphic>
          <a:graphicData uri="http://schemas.openxmlformats.org/presentationml/2006/ole">
            <mc:AlternateContent xmlns:mc="http://schemas.openxmlformats.org/markup-compatibility/2006">
              <mc:Choice xmlns:v="urn:schemas-microsoft-com:vml" Requires="v">
                <p:oleObj spid="_x0000_s4101" name="think-cell Slide" r:id="rId4" imgW="473" imgH="470" progId="TCLayout.ActiveDocument.1">
                  <p:embed/>
                </p:oleObj>
              </mc:Choice>
              <mc:Fallback>
                <p:oleObj name="think-cell Slide" r:id="rId4" imgW="473" imgH="470" progId="TCLayout.ActiveDocument.1">
                  <p:embed/>
                  <p:pic>
                    <p:nvPicPr>
                      <p:cNvPr id="2" name="Object 1" hidden="1"/>
                      <p:cNvPicPr/>
                      <p:nvPr/>
                    </p:nvPicPr>
                    <p:blipFill>
                      <a:blip r:embed="rId5"/>
                      <a:stretch>
                        <a:fillRect/>
                      </a:stretch>
                    </p:blipFill>
                    <p:spPr>
                      <a:xfrm>
                        <a:off x="2121" y="1590"/>
                        <a:ext cx="2116" cy="1587"/>
                      </a:xfrm>
                      <a:prstGeom prst="rect">
                        <a:avLst/>
                      </a:prstGeom>
                    </p:spPr>
                  </p:pic>
                </p:oleObj>
              </mc:Fallback>
            </mc:AlternateContent>
          </a:graphicData>
        </a:graphic>
      </p:graphicFrame>
      <p:sp>
        <p:nvSpPr>
          <p:cNvPr id="4" name="Rectangle 2"/>
          <p:cNvSpPr>
            <a:spLocks noGrp="1" noChangeArrowheads="1"/>
          </p:cNvSpPr>
          <p:nvPr>
            <p:ph type="title"/>
          </p:nvPr>
        </p:nvSpPr>
        <p:spPr bwMode="auto">
          <a:xfrm>
            <a:off x="504829" y="180978"/>
            <a:ext cx="11182351" cy="108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a:t>Klikk for å redigere tittelstil</a:t>
            </a:r>
          </a:p>
        </p:txBody>
      </p:sp>
    </p:spTree>
    <p:extLst>
      <p:ext uri="{BB962C8B-B14F-4D97-AF65-F5344CB8AC3E}">
        <p14:creationId xmlns:p14="http://schemas.microsoft.com/office/powerpoint/2010/main" val="13388877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EF1F6CC3-C874-4F4D-9820-B4FFD50E4E35}" type="datetimeFigureOut">
              <a:rPr lang="nb-NO" smtClean="0"/>
              <a:t>22.10.2021</a:t>
            </a:fld>
            <a:endParaRPr lang="nb-NO"/>
          </a:p>
        </p:txBody>
      </p:sp>
      <p:sp>
        <p:nvSpPr>
          <p:cNvPr id="5" name="Footer Placeholder 4"/>
          <p:cNvSpPr>
            <a:spLocks noGrp="1"/>
          </p:cNvSpPr>
          <p:nvPr>
            <p:ph type="ftr" sz="quarter" idx="11"/>
          </p:nvPr>
        </p:nvSpPr>
        <p:spPr/>
        <p:txBody>
          <a:bodyPr/>
          <a:lstStyle/>
          <a:p>
            <a:endParaRPr lang="nb-NO" dirty="0"/>
          </a:p>
        </p:txBody>
      </p:sp>
      <p:sp>
        <p:nvSpPr>
          <p:cNvPr id="6" name="Slide Number Placeholder 5"/>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228176717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F1F6CC3-C874-4F4D-9820-B4FFD50E4E35}" type="datetimeFigureOut">
              <a:rPr lang="nb-NO" smtClean="0"/>
              <a:t>22.10.2021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385182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r luft">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7" name="Plassholder for tekst 6">
            <a:extLst>
              <a:ext uri="{FF2B5EF4-FFF2-40B4-BE49-F238E27FC236}">
                <a16:creationId xmlns:a16="http://schemas.microsoft.com/office/drawing/2014/main" id="{A7230990-BD91-494B-8F92-2155C3A9C77F}"/>
              </a:ext>
            </a:extLst>
          </p:cNvPr>
          <p:cNvSpPr>
            <a:spLocks noGrp="1"/>
          </p:cNvSpPr>
          <p:nvPr>
            <p:ph type="body" sz="quarter" idx="10"/>
          </p:nvPr>
        </p:nvSpPr>
        <p:spPr>
          <a:xfrm>
            <a:off x="1112838" y="2127250"/>
            <a:ext cx="9966325" cy="3816350"/>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95556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3CF9C-175D-4643-906C-04EB7E40C3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71BE06-F61A-4909-8B1C-04F6CA7CC1BC}"/>
              </a:ext>
            </a:extLst>
          </p:cNvPr>
          <p:cNvSpPr>
            <a:spLocks noGrp="1"/>
          </p:cNvSpPr>
          <p:nvPr>
            <p:ph idx="1" hasCustomPrompt="1"/>
          </p:nvPr>
        </p:nvSpPr>
        <p:spPr/>
        <p:txBody>
          <a:bodyPr numCol="2" spcCol="144000"/>
          <a:lstStyle>
            <a:lvl1pPr marL="360000" indent="-360000">
              <a:buFont typeface="+mj-lt"/>
              <a:buAutoNum type="arabicPeriod"/>
              <a:defRPr/>
            </a:lvl1pPr>
            <a:lvl2pPr marL="558000" indent="-180000">
              <a:defRPr/>
            </a:lvl2pPr>
            <a:lvl3pPr marL="738000" indent="-198000">
              <a:defRPr/>
            </a:lvl3pPr>
          </a:lstStyle>
          <a:p>
            <a:pPr lvl="0"/>
            <a:r>
              <a:rPr lang="nb-NO"/>
              <a:t>Klikk for å legge til et punkt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CB8D4B0B-C15F-41F5-A25E-5E49D9E873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47619412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EF1F6CC3-C874-4F4D-9820-B4FFD50E4E35}" type="datetimeFigureOut">
              <a:rPr lang="nb-NO" smtClean="0"/>
              <a:t>22.10.2021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96912818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EF1F6CC3-C874-4F4D-9820-B4FFD50E4E35}" type="datetimeFigureOut">
              <a:rPr lang="nb-NO" smtClean="0"/>
              <a:t>22.10.2021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389773269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EF1F6CC3-C874-4F4D-9820-B4FFD50E4E35}" type="datetimeFigureOut">
              <a:rPr lang="nb-NO" smtClean="0"/>
              <a:t>22.10.2021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24975778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EF1F6CC3-C874-4F4D-9820-B4FFD50E4E35}" type="datetimeFigureOut">
              <a:rPr lang="nb-NO" smtClean="0"/>
              <a:t>22.10.2021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346952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F6CC3-C874-4F4D-9820-B4FFD50E4E35}" type="datetimeFigureOut">
              <a:rPr lang="nb-NO" smtClean="0"/>
              <a:t>22.10.2021</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143585396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F1F6CC3-C874-4F4D-9820-B4FFD50E4E35}" type="datetimeFigureOut">
              <a:rPr lang="nb-NO" smtClean="0"/>
              <a:t>22.10.2021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13457440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F1F6CC3-C874-4F4D-9820-B4FFD50E4E35}" type="datetimeFigureOut">
              <a:rPr lang="nb-NO" smtClean="0"/>
              <a:t>22.10.2021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279188522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F1F6CC3-C874-4F4D-9820-B4FFD50E4E35}" type="datetimeFigureOut">
              <a:rPr lang="nb-NO" smtClean="0"/>
              <a:t>22.10.2021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415243899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F1F6CC3-C874-4F4D-9820-B4FFD50E4E35}" type="datetimeFigureOut">
              <a:rPr lang="nb-NO" smtClean="0"/>
              <a:t>22.10.2021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059E06F-F145-4F21-83B4-2EF4FF593022}" type="slidenum">
              <a:rPr lang="nb-NO" smtClean="0"/>
              <a:t>‹#›</a:t>
            </a:fld>
            <a:endParaRPr lang="nb-NO"/>
          </a:p>
        </p:txBody>
      </p:sp>
    </p:spTree>
    <p:extLst>
      <p:ext uri="{BB962C8B-B14F-4D97-AF65-F5344CB8AC3E}">
        <p14:creationId xmlns:p14="http://schemas.microsoft.com/office/powerpoint/2010/main" val="263042417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2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617132A1-0470-4020-93CA-768A86DFDA9A}"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10" name="Plassholder for tekst 9">
            <a:extLst>
              <a:ext uri="{FF2B5EF4-FFF2-40B4-BE49-F238E27FC236}">
                <a16:creationId xmlns:a16="http://schemas.microsoft.com/office/drawing/2014/main" id="{0ABDFC07-BA94-49C5-AF1E-B4F544105F93}"/>
              </a:ext>
            </a:extLst>
          </p:cNvPr>
          <p:cNvSpPr>
            <a:spLocks noGrp="1"/>
          </p:cNvSpPr>
          <p:nvPr>
            <p:ph type="body" sz="quarter" idx="13" hasCustomPrompt="1"/>
          </p:nvPr>
        </p:nvSpPr>
        <p:spPr>
          <a:xfrm>
            <a:off x="3657136" y="1992879"/>
            <a:ext cx="7162799" cy="2872242"/>
          </a:xfrm>
        </p:spPr>
        <p:txBody>
          <a:bodyPr anchor="ctr" anchorCtr="0"/>
          <a:lstStyle>
            <a:lvl1pPr>
              <a:lnSpc>
                <a:spcPct val="98000"/>
              </a:lnSpc>
              <a:spcBef>
                <a:spcPts val="1500"/>
              </a:spcBef>
              <a:defRPr sz="3906">
                <a:solidFill>
                  <a:schemeClr val="accent1"/>
                </a:solidFill>
              </a:defRPr>
            </a:lvl1pPr>
            <a:lvl2pPr marL="0" indent="0">
              <a:spcBef>
                <a:spcPts val="5700"/>
              </a:spcBef>
              <a:buNone/>
              <a:defRPr sz="2000" b="1">
                <a:solidFill>
                  <a:schemeClr val="tx1"/>
                </a:solidFill>
              </a:defRPr>
            </a:lvl2pPr>
          </a:lstStyle>
          <a:p>
            <a:pPr lvl="0"/>
            <a:r>
              <a:rPr lang="nb-NO"/>
              <a:t>Skriv inn sitat. For avsender-stil, bruk </a:t>
            </a:r>
            <a:r>
              <a:rPr lang="nb-NO" err="1"/>
              <a:t>innrykksnivå</a:t>
            </a:r>
            <a:r>
              <a:rPr lang="nb-NO"/>
              <a:t> 2 på nytt avsnitt. </a:t>
            </a:r>
          </a:p>
          <a:p>
            <a:pPr lvl="1"/>
            <a:r>
              <a:rPr lang="nb-NO"/>
              <a:t>Andre nivå</a:t>
            </a:r>
          </a:p>
        </p:txBody>
      </p:sp>
      <p:sp>
        <p:nvSpPr>
          <p:cNvPr id="7" name="Plassholder for bilde 9">
            <a:extLst>
              <a:ext uri="{FF2B5EF4-FFF2-40B4-BE49-F238E27FC236}">
                <a16:creationId xmlns:a16="http://schemas.microsoft.com/office/drawing/2014/main" id="{9969E233-1BE2-4312-BF98-594B465F97BD}"/>
              </a:ext>
            </a:extLst>
          </p:cNvPr>
          <p:cNvSpPr>
            <a:spLocks noGrp="1"/>
          </p:cNvSpPr>
          <p:nvPr>
            <p:ph type="pic" sz="quarter" idx="14" hasCustomPrompt="1"/>
          </p:nvPr>
        </p:nvSpPr>
        <p:spPr>
          <a:xfrm>
            <a:off x="889000" y="2042567"/>
            <a:ext cx="2160000" cy="2160000"/>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Tree>
    <p:extLst>
      <p:ext uri="{BB962C8B-B14F-4D97-AF65-F5344CB8AC3E}">
        <p14:creationId xmlns:p14="http://schemas.microsoft.com/office/powerpoint/2010/main" val="198495490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noAutofit/>
          </a:bodyPr>
          <a:lstStyle>
            <a:lvl1pPr>
              <a:defRPr sz="2800"/>
            </a:lvl1pPr>
          </a:lstStyle>
          <a:p>
            <a:r>
              <a:rPr lang="nb-NO" dirty="0"/>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105AC5A9-99FA-7946-9600-256448A1F7C8}" type="datetime1">
              <a:rPr lang="nb-NO" smtClean="0"/>
              <a:t>22.10.2021</a:t>
            </a:fld>
            <a:endParaRPr lang="nb-NO" dirty="0"/>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endParaRPr lang="nb-NO" dirty="0"/>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normAutofit/>
          </a:bodyPr>
          <a:lstStyle>
            <a:lvl1pPr>
              <a:lnSpc>
                <a:spcPct val="125000"/>
              </a:lnSpc>
              <a:spcBef>
                <a:spcPts val="1500"/>
              </a:spcBef>
              <a:defRPr sz="2400"/>
            </a:lvl1pPr>
            <a:lvl2pPr marL="720000" indent="-360000">
              <a:lnSpc>
                <a:spcPct val="125000"/>
              </a:lnSpc>
              <a:spcBef>
                <a:spcPts val="1500"/>
              </a:spcBef>
              <a:defRPr sz="2400"/>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20014624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1" y="274638"/>
            <a:ext cx="10972799" cy="1143000"/>
          </a:xfrm>
        </p:spPr>
        <p:txBody>
          <a:bodyPr/>
          <a:lstStyle/>
          <a:p>
            <a:r>
              <a:rPr lang="nb-NO"/>
              <a:t>Klikk for å redigere tittelstil</a:t>
            </a:r>
            <a:endParaRPr lang="nn-NO"/>
          </a:p>
        </p:txBody>
      </p:sp>
      <p:sp>
        <p:nvSpPr>
          <p:cNvPr id="3" name="Plassholder for innhold 2"/>
          <p:cNvSpPr>
            <a:spLocks noGrp="1"/>
          </p:cNvSpPr>
          <p:nvPr>
            <p:ph idx="1"/>
          </p:nvPr>
        </p:nvSpPr>
        <p:spPr>
          <a:xfrm>
            <a:off x="609600" y="1600201"/>
            <a:ext cx="10972800" cy="4171950"/>
          </a:xfrm>
        </p:spPr>
        <p:txBody>
          <a:bodyPr/>
          <a:lstStyle/>
          <a:p>
            <a:pPr lvl="0"/>
            <a:r>
              <a:rPr lang="nb-NO"/>
              <a:t>Klikk for å redigere tekststiler i malen</a:t>
            </a:r>
          </a:p>
        </p:txBody>
      </p:sp>
    </p:spTree>
    <p:extLst>
      <p:ext uri="{BB962C8B-B14F-4D97-AF65-F5344CB8AC3E}">
        <p14:creationId xmlns:p14="http://schemas.microsoft.com/office/powerpoint/2010/main" val="137604669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72653034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dirty="0"/>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296681453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609600" y="6356480"/>
            <a:ext cx="2844800" cy="365125"/>
          </a:xfrm>
          <a:prstGeom prst="rect">
            <a:avLst/>
          </a:prstGeom>
        </p:spPr>
        <p:txBody>
          <a:bodyPr lIns="121917" tIns="60958" rIns="121917" bIns="60958"/>
          <a:lstStyle/>
          <a:p>
            <a:fld id="{635234D7-B891-4FE3-BDA8-A45B55814FAE}" type="datetimeFigureOut">
              <a:rPr lang="nb-NO" smtClean="0">
                <a:solidFill>
                  <a:srgbClr val="005193"/>
                </a:solidFill>
              </a:rPr>
              <a:pPr/>
              <a:t>22.10.2021</a:t>
            </a:fld>
            <a:endParaRPr lang="nb-NO">
              <a:solidFill>
                <a:srgbClr val="005193"/>
              </a:solidFill>
            </a:endParaRPr>
          </a:p>
        </p:txBody>
      </p:sp>
      <p:sp>
        <p:nvSpPr>
          <p:cNvPr id="3" name="Plassholder for bunntekst 2"/>
          <p:cNvSpPr>
            <a:spLocks noGrp="1"/>
          </p:cNvSpPr>
          <p:nvPr>
            <p:ph type="ftr" sz="quarter" idx="11"/>
          </p:nvPr>
        </p:nvSpPr>
        <p:spPr>
          <a:xfrm>
            <a:off x="4165600" y="6356480"/>
            <a:ext cx="3860800" cy="365125"/>
          </a:xfrm>
          <a:prstGeom prst="rect">
            <a:avLst/>
          </a:prstGeom>
        </p:spPr>
        <p:txBody>
          <a:bodyPr lIns="121917" tIns="60958" rIns="121917" bIns="60958"/>
          <a:lstStyle/>
          <a:p>
            <a:endParaRPr lang="nb-NO">
              <a:solidFill>
                <a:srgbClr val="005193"/>
              </a:solidFill>
            </a:endParaRPr>
          </a:p>
        </p:txBody>
      </p:sp>
      <p:sp>
        <p:nvSpPr>
          <p:cNvPr id="4" name="Plassholder for lysbildenummer 3"/>
          <p:cNvSpPr>
            <a:spLocks noGrp="1"/>
          </p:cNvSpPr>
          <p:nvPr>
            <p:ph type="sldNum" sz="quarter" idx="12"/>
          </p:nvPr>
        </p:nvSpPr>
        <p:spPr>
          <a:xfrm>
            <a:off x="8737600" y="6356480"/>
            <a:ext cx="2844800" cy="365125"/>
          </a:xfrm>
          <a:prstGeom prst="rect">
            <a:avLst/>
          </a:prstGeom>
        </p:spPr>
        <p:txBody>
          <a:bodyPr lIns="121917" tIns="60958" rIns="121917" bIns="60958"/>
          <a:lstStyle/>
          <a:p>
            <a:fld id="{C788BC2A-F22D-493D-8531-DD6D734724B7}" type="slidenum">
              <a:rPr lang="nb-NO" smtClean="0">
                <a:solidFill>
                  <a:srgbClr val="005193"/>
                </a:solidFill>
              </a:rPr>
              <a:pPr/>
              <a:t>‹#›</a:t>
            </a:fld>
            <a:endParaRPr lang="nb-NO">
              <a:solidFill>
                <a:srgbClr val="005193"/>
              </a:solidFill>
            </a:endParaRPr>
          </a:p>
        </p:txBody>
      </p:sp>
    </p:spTree>
    <p:extLst>
      <p:ext uri="{BB962C8B-B14F-4D97-AF65-F5344CB8AC3E}">
        <p14:creationId xmlns:p14="http://schemas.microsoft.com/office/powerpoint/2010/main" val="206529728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Forside uten titte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5362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1" y="274638"/>
            <a:ext cx="10972799" cy="1143000"/>
          </a:xfrm>
        </p:spPr>
        <p:txBody>
          <a:bodyPr/>
          <a:lstStyle/>
          <a:p>
            <a:r>
              <a:rPr lang="nb-NO"/>
              <a:t>Klikk for å redigere tittelstil</a:t>
            </a:r>
            <a:endParaRPr lang="nn-NO"/>
          </a:p>
        </p:txBody>
      </p:sp>
      <p:sp>
        <p:nvSpPr>
          <p:cNvPr id="3" name="Plassholder for innhold 2"/>
          <p:cNvSpPr>
            <a:spLocks noGrp="1"/>
          </p:cNvSpPr>
          <p:nvPr>
            <p:ph idx="1"/>
          </p:nvPr>
        </p:nvSpPr>
        <p:spPr>
          <a:xfrm>
            <a:off x="609600" y="1600201"/>
            <a:ext cx="10972800" cy="4171950"/>
          </a:xfrm>
        </p:spPr>
        <p:txBody>
          <a:bodyPr/>
          <a:lstStyle/>
          <a:p>
            <a:pPr lvl="0"/>
            <a:r>
              <a:rPr lang="nb-NO"/>
              <a:t>Klikk for å redigere tekststiler i malen</a:t>
            </a:r>
          </a:p>
        </p:txBody>
      </p:sp>
    </p:spTree>
    <p:extLst>
      <p:ext uri="{BB962C8B-B14F-4D97-AF65-F5344CB8AC3E}">
        <p14:creationId xmlns:p14="http://schemas.microsoft.com/office/powerpoint/2010/main" val="211879711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70363850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140619964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p:cNvSpPr>
            <a:spLocks noGrp="1" noChangeArrowheads="1"/>
          </p:cNvSpPr>
          <p:nvPr>
            <p:ph type="ftr" sz="quarter" idx="10"/>
          </p:nvPr>
        </p:nvSpPr>
        <p:spPr>
          <a:xfrm>
            <a:off x="4064000" y="6553200"/>
            <a:ext cx="2844800" cy="304800"/>
          </a:xfrm>
          <a:prstGeom prst="rect">
            <a:avLst/>
          </a:prstGeom>
          <a:ln/>
        </p:spPr>
        <p:txBody>
          <a:bodyPr/>
          <a:lstStyle>
            <a:lvl1pPr>
              <a:defRPr/>
            </a:lvl1pPr>
          </a:lstStyle>
          <a:p>
            <a:pPr defTabSz="457200">
              <a:defRPr/>
            </a:pPr>
            <a:endParaRPr lang="nb-NO">
              <a:solidFill>
                <a:srgbClr val="005193"/>
              </a:solidFill>
            </a:endParaRPr>
          </a:p>
        </p:txBody>
      </p:sp>
      <p:sp>
        <p:nvSpPr>
          <p:cNvPr id="4" name="Rectangle 5"/>
          <p:cNvSpPr>
            <a:spLocks noGrp="1" noChangeArrowheads="1"/>
          </p:cNvSpPr>
          <p:nvPr>
            <p:ph type="sldNum" sz="quarter" idx="11"/>
          </p:nvPr>
        </p:nvSpPr>
        <p:spPr>
          <a:xfrm>
            <a:off x="9855200" y="6553200"/>
            <a:ext cx="2336800" cy="304800"/>
          </a:xfrm>
          <a:prstGeom prst="rect">
            <a:avLst/>
          </a:prstGeom>
          <a:ln/>
        </p:spPr>
        <p:txBody>
          <a:bodyPr/>
          <a:lstStyle>
            <a:lvl1pPr>
              <a:defRPr/>
            </a:lvl1pPr>
          </a:lstStyle>
          <a:p>
            <a:pPr defTabSz="457200">
              <a:defRPr/>
            </a:pPr>
            <a:fld id="{C4459678-D3F4-4EA9-AD68-3548CF2B5A95}" type="slidenum">
              <a:rPr lang="nb-NO" smtClean="0">
                <a:solidFill>
                  <a:srgbClr val="005193"/>
                </a:solidFill>
              </a:rPr>
              <a:pPr defTabSz="457200">
                <a:defRPr/>
              </a:pPr>
              <a:t>‹#›</a:t>
            </a:fld>
            <a:endParaRPr lang="nb-NO">
              <a:solidFill>
                <a:srgbClr val="005193"/>
              </a:solidFill>
            </a:endParaRPr>
          </a:p>
        </p:txBody>
      </p:sp>
    </p:spTree>
    <p:extLst>
      <p:ext uri="{BB962C8B-B14F-4D97-AF65-F5344CB8AC3E}">
        <p14:creationId xmlns:p14="http://schemas.microsoft.com/office/powerpoint/2010/main" val="1850687941"/>
      </p:ext>
    </p:extLst>
  </p:cSld>
  <p:clrMapOvr>
    <a:masterClrMapping/>
  </p:clrMapOvr>
  <p:transition spd="slow">
    <p:zoom dir="in"/>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391633B5-E57E-4D3E-9AE8-BBE0CF94BE21}"/>
              </a:ext>
            </a:extLst>
          </p:cNvPr>
          <p:cNvSpPr/>
          <p:nvPr userDrawn="1"/>
        </p:nvSpPr>
        <p:spPr>
          <a:xfrm>
            <a:off x="0" y="0"/>
            <a:ext cx="12192000" cy="596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829343" y="1924551"/>
            <a:ext cx="8109870" cy="1550040"/>
          </a:xfrm>
        </p:spPr>
        <p:txBody>
          <a:bodyPr anchor="b"/>
          <a:lstStyle>
            <a:lvl1pPr>
              <a:lnSpc>
                <a:spcPct val="97000"/>
              </a:lnSpc>
              <a:defRPr sz="4883" baseline="0">
                <a:solidFill>
                  <a:schemeClr val="bg1"/>
                </a:solidFill>
              </a:defRPr>
            </a:lvl1pPr>
          </a:lstStyle>
          <a:p>
            <a:r>
              <a:rPr lang="nb-NO"/>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829343" y="3614393"/>
            <a:ext cx="8109870" cy="399029"/>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6E1799DF-4D3F-4C49-8EF9-DB6959A99FC8}"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9261173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6251574" y="1645920"/>
            <a:ext cx="5939663" cy="396385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6251574" y="5258746"/>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4" name="Plassholder for innhold 13">
            <a:extLst>
              <a:ext uri="{FF2B5EF4-FFF2-40B4-BE49-F238E27FC236}">
                <a16:creationId xmlns:a16="http://schemas.microsoft.com/office/drawing/2014/main" id="{91EEF5A2-A428-453C-A953-6B5A1363106B}"/>
              </a:ext>
            </a:extLst>
          </p:cNvPr>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101199420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Om, to person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AA2D764C-AEC5-4AC8-BFB5-B1C36FE0F4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2514601"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889000"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a:t>Klikk for å legge til et punkt.</a:t>
            </a:r>
          </a:p>
        </p:txBody>
      </p:sp>
      <p:sp>
        <p:nvSpPr>
          <p:cNvPr id="10" name="Plassholder for innhold 2">
            <a:extLst>
              <a:ext uri="{FF2B5EF4-FFF2-40B4-BE49-F238E27FC236}">
                <a16:creationId xmlns:a16="http://schemas.microsoft.com/office/drawing/2014/main" id="{79B79AFE-3B80-4983-9205-F97B40A74492}"/>
              </a:ext>
            </a:extLst>
          </p:cNvPr>
          <p:cNvSpPr>
            <a:spLocks noGrp="1"/>
          </p:cNvSpPr>
          <p:nvPr>
            <p:ph idx="15" hasCustomPrompt="1"/>
          </p:nvPr>
        </p:nvSpPr>
        <p:spPr>
          <a:xfrm>
            <a:off x="889000"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a:t>Navn på den som presenterer</a:t>
            </a:r>
          </a:p>
        </p:txBody>
      </p:sp>
      <p:sp>
        <p:nvSpPr>
          <p:cNvPr id="11" name="Plassholder for bilde 9">
            <a:extLst>
              <a:ext uri="{FF2B5EF4-FFF2-40B4-BE49-F238E27FC236}">
                <a16:creationId xmlns:a16="http://schemas.microsoft.com/office/drawing/2014/main" id="{4AC7E596-E82B-4A14-9112-AE6DA14AFD7A}"/>
              </a:ext>
            </a:extLst>
          </p:cNvPr>
          <p:cNvSpPr>
            <a:spLocks noGrp="1"/>
          </p:cNvSpPr>
          <p:nvPr>
            <p:ph type="pic" sz="quarter" idx="16" hasCustomPrompt="1"/>
          </p:nvPr>
        </p:nvSpPr>
        <p:spPr>
          <a:xfrm>
            <a:off x="7880353"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
        <p:nvSpPr>
          <p:cNvPr id="12" name="Plassholder for innhold 2">
            <a:extLst>
              <a:ext uri="{FF2B5EF4-FFF2-40B4-BE49-F238E27FC236}">
                <a16:creationId xmlns:a16="http://schemas.microsoft.com/office/drawing/2014/main" id="{BCE6A714-191F-449E-B9C5-5AD0B6BE5EDE}"/>
              </a:ext>
            </a:extLst>
          </p:cNvPr>
          <p:cNvSpPr>
            <a:spLocks noGrp="1"/>
          </p:cNvSpPr>
          <p:nvPr>
            <p:ph idx="17" hasCustomPrompt="1"/>
          </p:nvPr>
        </p:nvSpPr>
        <p:spPr>
          <a:xfrm>
            <a:off x="6254752"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a:t>Klikk for å legge til et punkt.</a:t>
            </a:r>
          </a:p>
        </p:txBody>
      </p:sp>
      <p:sp>
        <p:nvSpPr>
          <p:cNvPr id="13" name="Plassholder for innhold 2">
            <a:extLst>
              <a:ext uri="{FF2B5EF4-FFF2-40B4-BE49-F238E27FC236}">
                <a16:creationId xmlns:a16="http://schemas.microsoft.com/office/drawing/2014/main" id="{4470AE5C-5EF6-4385-A6A6-941D1B7DC09A}"/>
              </a:ext>
            </a:extLst>
          </p:cNvPr>
          <p:cNvSpPr>
            <a:spLocks noGrp="1"/>
          </p:cNvSpPr>
          <p:nvPr>
            <p:ph idx="18" hasCustomPrompt="1"/>
          </p:nvPr>
        </p:nvSpPr>
        <p:spPr>
          <a:xfrm>
            <a:off x="6254752"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a:t>Navn på den som presenterer</a:t>
            </a:r>
          </a:p>
        </p:txBody>
      </p:sp>
    </p:spTree>
    <p:extLst>
      <p:ext uri="{BB962C8B-B14F-4D97-AF65-F5344CB8AC3E}">
        <p14:creationId xmlns:p14="http://schemas.microsoft.com/office/powerpoint/2010/main" val="16947212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Forside med tittel">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2001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accent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DB579FD0-C9B5-914D-AB02-44E7A58BE2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1525" y="4606225"/>
            <a:ext cx="1931991" cy="1690492"/>
          </a:xfrm>
          <a:prstGeom prst="rect">
            <a:avLst/>
          </a:prstGeom>
        </p:spPr>
      </p:pic>
      <p:pic>
        <p:nvPicPr>
          <p:cNvPr id="7" name="Bilde 6">
            <a:extLst>
              <a:ext uri="{FF2B5EF4-FFF2-40B4-BE49-F238E27FC236}">
                <a16:creationId xmlns:a16="http://schemas.microsoft.com/office/drawing/2014/main" id="{AC626DC5-E8E9-C242-9FA8-6CDEB361D535}"/>
              </a:ext>
            </a:extLst>
          </p:cNvPr>
          <p:cNvPicPr>
            <a:picLocks noChangeAspect="1"/>
          </p:cNvPicPr>
          <p:nvPr userDrawn="1"/>
        </p:nvPicPr>
        <p:blipFill rotWithShape="1">
          <a:blip r:embed="rId4"/>
          <a:srcRect l="44348" t="26255"/>
          <a:stretch/>
        </p:blipFill>
        <p:spPr>
          <a:xfrm>
            <a:off x="6382246" y="4101774"/>
            <a:ext cx="6785113" cy="5057466"/>
          </a:xfrm>
          <a:prstGeom prst="rect">
            <a:avLst/>
          </a:prstGeom>
        </p:spPr>
      </p:pic>
      <p:sp>
        <p:nvSpPr>
          <p:cNvPr id="8" name="Title 1">
            <a:extLst>
              <a:ext uri="{FF2B5EF4-FFF2-40B4-BE49-F238E27FC236}">
                <a16:creationId xmlns:a16="http://schemas.microsoft.com/office/drawing/2014/main" id="{FAE635BD-A228-AD4D-BF63-E6DF04C4B463}"/>
              </a:ext>
            </a:extLst>
          </p:cNvPr>
          <p:cNvSpPr>
            <a:spLocks noGrp="1"/>
          </p:cNvSpPr>
          <p:nvPr>
            <p:ph type="title" hasCustomPrompt="1"/>
          </p:nvPr>
        </p:nvSpPr>
        <p:spPr>
          <a:xfrm>
            <a:off x="3581400" y="862589"/>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4" name="Plassholder for tekst 3">
            <a:extLst>
              <a:ext uri="{FF2B5EF4-FFF2-40B4-BE49-F238E27FC236}">
                <a16:creationId xmlns:a16="http://schemas.microsoft.com/office/drawing/2014/main" id="{DA6528EE-A3D4-794A-A96D-B4ED9A96946B}"/>
              </a:ext>
            </a:extLst>
          </p:cNvPr>
          <p:cNvSpPr>
            <a:spLocks noGrp="1"/>
          </p:cNvSpPr>
          <p:nvPr>
            <p:ph type="body" sz="quarter" idx="10"/>
          </p:nvPr>
        </p:nvSpPr>
        <p:spPr>
          <a:xfrm>
            <a:off x="3581400" y="2378075"/>
            <a:ext cx="7986713" cy="172402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10">
            <a:extLst>
              <a:ext uri="{FF2B5EF4-FFF2-40B4-BE49-F238E27FC236}">
                <a16:creationId xmlns:a16="http://schemas.microsoft.com/office/drawing/2014/main" id="{9BAD1FBC-ACE0-F44B-952E-C3B4906276F9}"/>
              </a:ext>
            </a:extLst>
          </p:cNvPr>
          <p:cNvSpPr>
            <a:spLocks noGrp="1"/>
          </p:cNvSpPr>
          <p:nvPr>
            <p:ph sz="quarter" idx="11"/>
          </p:nvPr>
        </p:nvSpPr>
        <p:spPr>
          <a:xfrm>
            <a:off x="3581400" y="4378325"/>
            <a:ext cx="7986713" cy="17970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833271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solidFill>
          <a:srgbClr val="5FC5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418936335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Blå bakgrunn m sirkler">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EDC31F35-0CA0-C248-8A0C-8DC90CA5F792}"/>
              </a:ext>
            </a:extLst>
          </p:cNvPr>
          <p:cNvSpPr>
            <a:spLocks noGrp="1"/>
          </p:cNvSpPr>
          <p:nvPr>
            <p:ph idx="1" hasCustomPrompt="1"/>
          </p:nvPr>
        </p:nvSpPr>
        <p:spPr>
          <a:xfrm>
            <a:off x="1112674" y="2010268"/>
            <a:ext cx="9966651" cy="4218410"/>
          </a:xfrm>
        </p:spPr>
        <p:txBody>
          <a:bodyPr/>
          <a:lstStyle>
            <a:lvl1pPr>
              <a:buFont typeface="Arial" panose="020B0604020202020204" pitchFamily="34" charset="0"/>
              <a:buNone/>
              <a:defRPr/>
            </a:lvl1pPr>
            <a:lvl2pPr>
              <a:buNone/>
              <a:defRPr/>
            </a:lvl2pPr>
            <a:lvl3pPr>
              <a:buNone/>
              <a:defRPr/>
            </a:lvl3pPr>
            <a:lvl4pPr>
              <a:buNone/>
              <a:defRPr/>
            </a:lvl4pPr>
            <a:lvl5pPr>
              <a:buNone/>
              <a:defRPr/>
            </a:lvl5pPr>
          </a:lstStyle>
          <a:p>
            <a:pPr lvl="0"/>
            <a:r>
              <a:rPr lang="en-GB" err="1"/>
              <a:t>Klikk</a:t>
            </a:r>
            <a:r>
              <a:rPr lang="en-GB"/>
              <a:t> for </a:t>
            </a:r>
            <a:r>
              <a:rPr lang="en-GB" err="1"/>
              <a:t>redigere</a:t>
            </a:r>
            <a:r>
              <a:rPr lang="en-GB"/>
              <a:t> </a:t>
            </a:r>
            <a:r>
              <a:rPr lang="en-GB" err="1"/>
              <a:t>tekst</a:t>
            </a:r>
            <a:endParaRPr lang="en-GB"/>
          </a:p>
        </p:txBody>
      </p:sp>
    </p:spTree>
    <p:extLst>
      <p:ext uri="{BB962C8B-B14F-4D97-AF65-F5344CB8AC3E}">
        <p14:creationId xmlns:p14="http://schemas.microsoft.com/office/powerpoint/2010/main" val="308647512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3_Blå bakgrunn m hvite sirkler og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vl2pPr>
              <a:buNone/>
              <a:defRPr/>
            </a:lvl2pPr>
            <a:lvl3pPr>
              <a:buNone/>
              <a:defRPr/>
            </a:lvl3pPr>
            <a:lvl4pPr>
              <a:buNone/>
              <a:defRPr/>
            </a:lvl4pPr>
            <a:lvl5pPr>
              <a:buNone/>
              <a:defRPr/>
            </a:lvl5pPr>
          </a:lstStyle>
          <a:p>
            <a:pPr lvl="0"/>
            <a:r>
              <a:rPr lang="en-GB" err="1"/>
              <a:t>Klikk</a:t>
            </a:r>
            <a:r>
              <a:rPr lang="en-GB"/>
              <a:t> for </a:t>
            </a:r>
            <a:r>
              <a:rPr lang="en-GB" err="1"/>
              <a:t>redigere</a:t>
            </a:r>
            <a:r>
              <a:rPr lang="en-GB"/>
              <a:t> </a:t>
            </a:r>
            <a:r>
              <a:rPr lang="en-GB" err="1"/>
              <a:t>tekst</a:t>
            </a:r>
            <a:endParaRPr lang="en-GB"/>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25060506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421306700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426063333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13836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loverskrift med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7146924" y="1195697"/>
            <a:ext cx="4162413" cy="2278894"/>
          </a:xfrm>
        </p:spPr>
        <p:txBody>
          <a:bodyPr anchor="b"/>
          <a:lstStyle>
            <a:lvl1pPr>
              <a:lnSpc>
                <a:spcPct val="97000"/>
              </a:lnSpc>
              <a:defRPr sz="4883" baseline="0">
                <a:solidFill>
                  <a:schemeClr val="accent1"/>
                </a:solidFill>
              </a:defRPr>
            </a:lvl1pPr>
          </a:lstStyle>
          <a:p>
            <a:r>
              <a:rPr lang="nb-NO"/>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7146923" y="3614393"/>
            <a:ext cx="4162413" cy="710900"/>
          </a:xfrm>
        </p:spPr>
        <p:txBody>
          <a:bodyPr wrap="square">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F988E70C-5ACB-4233-88D2-D844A901DEBA}"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10" name="Plassholder for bilde 9">
            <a:extLst>
              <a:ext uri="{FF2B5EF4-FFF2-40B4-BE49-F238E27FC236}">
                <a16:creationId xmlns:a16="http://schemas.microsoft.com/office/drawing/2014/main" id="{8DB06243-8432-4AD3-8470-D428A6552185}"/>
              </a:ext>
            </a:extLst>
          </p:cNvPr>
          <p:cNvSpPr>
            <a:spLocks noGrp="1"/>
          </p:cNvSpPr>
          <p:nvPr>
            <p:ph type="pic" sz="quarter" idx="13" hasCustomPrompt="1"/>
          </p:nvPr>
        </p:nvSpPr>
        <p:spPr>
          <a:xfrm>
            <a:off x="0" y="1166668"/>
            <a:ext cx="6832600" cy="4559755"/>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375364208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213679708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06512155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29418123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23810729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01935272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159930871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4928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_blank side">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1CB2F12-B0B2-F34D-957B-2C459F0261A5}"/>
              </a:ext>
            </a:extLst>
          </p:cNvPr>
          <p:cNvSpPr>
            <a:spLocks noGrp="1"/>
          </p:cNvSpPr>
          <p:nvPr>
            <p:ph type="pic" sz="quarter" idx="10" hasCustomPrompt="1"/>
          </p:nvPr>
        </p:nvSpPr>
        <p:spPr>
          <a:xfrm>
            <a:off x="0" y="0"/>
            <a:ext cx="12192000" cy="6857999"/>
          </a:xfrm>
        </p:spPr>
        <p:txBody>
          <a:bodyPr/>
          <a:lstStyle/>
          <a:p>
            <a:r>
              <a:rPr lang="nb-NO"/>
              <a:t>Bilde</a:t>
            </a:r>
          </a:p>
        </p:txBody>
      </p:sp>
      <p:sp>
        <p:nvSpPr>
          <p:cNvPr id="5" name="Plassholder for tekst 4">
            <a:extLst>
              <a:ext uri="{FF2B5EF4-FFF2-40B4-BE49-F238E27FC236}">
                <a16:creationId xmlns:a16="http://schemas.microsoft.com/office/drawing/2014/main" id="{C9AC1A65-DCCB-4F40-986C-0A97E4AAF3B4}"/>
              </a:ext>
            </a:extLst>
          </p:cNvPr>
          <p:cNvSpPr>
            <a:spLocks noGrp="1"/>
          </p:cNvSpPr>
          <p:nvPr>
            <p:ph type="body" sz="quarter" idx="11"/>
          </p:nvPr>
        </p:nvSpPr>
        <p:spPr>
          <a:xfrm>
            <a:off x="1569308" y="4449119"/>
            <a:ext cx="9267568" cy="1878013"/>
          </a:xfrm>
        </p:spPr>
        <p:txBody>
          <a:bodyPr/>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56678087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87722628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245892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e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10C79023-0007-45DE-8B08-DD3ECCD800F2}"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489857" y="506191"/>
            <a:ext cx="8133443" cy="5395583"/>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8920163" y="818443"/>
            <a:ext cx="2363787" cy="331116"/>
          </a:xfrm>
        </p:spPr>
        <p:txBody>
          <a:bodyPr anchor="t" anchorCtr="0">
            <a:spAutoFit/>
          </a:bodyPr>
          <a:lstStyle>
            <a:lvl1pPr>
              <a:defRPr sz="1600"/>
            </a:lvl1pPr>
            <a:lvl2pPr marL="0" indent="0">
              <a:buNone/>
              <a:defRPr/>
            </a:lvl2pPr>
          </a:lstStyle>
          <a:p>
            <a:pPr lvl="0"/>
            <a:r>
              <a:rPr lang="nb-NO"/>
              <a:t>Skriv inn bildetekst.</a:t>
            </a:r>
          </a:p>
        </p:txBody>
      </p:sp>
    </p:spTree>
    <p:extLst>
      <p:ext uri="{BB962C8B-B14F-4D97-AF65-F5344CB8AC3E}">
        <p14:creationId xmlns:p14="http://schemas.microsoft.com/office/powerpoint/2010/main" val="84399825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89517464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54056998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94948182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08978419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80057632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039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odelt - bilde øverst">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28C84A7-BB3D-8841-8308-4695754095A2}"/>
              </a:ext>
            </a:extLst>
          </p:cNvPr>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wrap="square" anchor="t">
            <a:noAutofit/>
          </a:bodyPr>
          <a:lstStyle>
            <a:lvl1pPr algn="ctr">
              <a:defRPr/>
            </a:lvl1pPr>
          </a:lstStyle>
          <a:p>
            <a:r>
              <a:rPr lang="nb-NO"/>
              <a:t>Klikk på ikonet for å legge til et bilde</a:t>
            </a:r>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53888" y="1601481"/>
            <a:ext cx="1284223" cy="1284223"/>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087274" y="3054350"/>
            <a:ext cx="9966651" cy="3342974"/>
          </a:xfrm>
        </p:spPr>
        <p:txBody>
          <a:bodyPr anchor="ct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9022765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199" y="2183997"/>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a:t>Hurra!</a:t>
            </a:r>
          </a:p>
        </p:txBody>
      </p:sp>
    </p:spTree>
    <p:extLst>
      <p:ext uri="{BB962C8B-B14F-4D97-AF65-F5344CB8AC3E}">
        <p14:creationId xmlns:p14="http://schemas.microsoft.com/office/powerpoint/2010/main" val="266834380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noAutofit/>
          </a:bodyPr>
          <a:lstStyle>
            <a:lvl1pPr>
              <a:defRPr sz="2800"/>
            </a:lvl1pPr>
          </a:lstStyle>
          <a:p>
            <a:r>
              <a:rPr lang="nb-NO"/>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105AC5A9-99FA-7946-9600-256448A1F7C8}" type="datetime1">
              <a:rPr lang="nb-NO" smtClean="0"/>
              <a:t>22.10.2021</a:t>
            </a:fld>
            <a:endParaRPr lang="nb-NO"/>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normAutofit/>
          </a:bodyPr>
          <a:lstStyle>
            <a:lvl1pPr>
              <a:lnSpc>
                <a:spcPct val="125000"/>
              </a:lnSpc>
              <a:spcBef>
                <a:spcPts val="1500"/>
              </a:spcBef>
              <a:defRPr sz="2400"/>
            </a:lvl1pPr>
            <a:lvl2pPr marL="720000" indent="-360000">
              <a:lnSpc>
                <a:spcPct val="125000"/>
              </a:lnSpc>
              <a:spcBef>
                <a:spcPts val="1500"/>
              </a:spcBef>
              <a:defRPr sz="2400"/>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70709826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6251574" y="1645920"/>
            <a:ext cx="5939663" cy="396385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6251574" y="5258746"/>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4" name="Plassholder for innhold 13">
            <a:extLst>
              <a:ext uri="{FF2B5EF4-FFF2-40B4-BE49-F238E27FC236}">
                <a16:creationId xmlns:a16="http://schemas.microsoft.com/office/drawing/2014/main" id="{91EEF5A2-A428-453C-A953-6B5A1363106B}"/>
              </a:ext>
            </a:extLst>
          </p:cNvPr>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3214063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 bilder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A5C30A88-B884-4B65-951E-9EC5DCF49690}"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889000" y="1780356"/>
            <a:ext cx="5048250" cy="334892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bilde 9">
            <a:extLst>
              <a:ext uri="{FF2B5EF4-FFF2-40B4-BE49-F238E27FC236}">
                <a16:creationId xmlns:a16="http://schemas.microsoft.com/office/drawing/2014/main" id="{C4CFE80F-3F02-471E-A4B2-A682222E46F6}"/>
              </a:ext>
            </a:extLst>
          </p:cNvPr>
          <p:cNvSpPr>
            <a:spLocks noGrp="1"/>
          </p:cNvSpPr>
          <p:nvPr>
            <p:ph type="pic" sz="quarter" idx="15" hasCustomPrompt="1"/>
          </p:nvPr>
        </p:nvSpPr>
        <p:spPr>
          <a:xfrm>
            <a:off x="6254752" y="1780356"/>
            <a:ext cx="5048250" cy="334892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 name="Tittel 1">
            <a:extLst>
              <a:ext uri="{FF2B5EF4-FFF2-40B4-BE49-F238E27FC236}">
                <a16:creationId xmlns:a16="http://schemas.microsoft.com/office/drawing/2014/main" id="{719C9C08-77E7-415F-85A8-1C46E0A8CE34}"/>
              </a:ext>
            </a:extLst>
          </p:cNvPr>
          <p:cNvSpPr>
            <a:spLocks noGrp="1"/>
          </p:cNvSpPr>
          <p:nvPr>
            <p:ph type="title"/>
          </p:nvPr>
        </p:nvSpPr>
        <p:spPr/>
        <p:txBody>
          <a:bodyPr/>
          <a:lstStyle/>
          <a:p>
            <a:r>
              <a:rPr lang="nb-NO"/>
              <a:t>Klikk for å redigere tittelstil</a:t>
            </a:r>
          </a:p>
        </p:txBody>
      </p:sp>
      <p:sp>
        <p:nvSpPr>
          <p:cNvPr id="14" name="Plassholder for tekst 14">
            <a:extLst>
              <a:ext uri="{FF2B5EF4-FFF2-40B4-BE49-F238E27FC236}">
                <a16:creationId xmlns:a16="http://schemas.microsoft.com/office/drawing/2014/main" id="{ECDE16D5-8B8E-4B8B-9148-4ACD69226246}"/>
              </a:ext>
            </a:extLst>
          </p:cNvPr>
          <p:cNvSpPr>
            <a:spLocks noGrp="1"/>
          </p:cNvSpPr>
          <p:nvPr>
            <p:ph type="body" sz="quarter" idx="14" hasCustomPrompt="1"/>
          </p:nvPr>
        </p:nvSpPr>
        <p:spPr>
          <a:xfrm>
            <a:off x="889000" y="4730547"/>
            <a:ext cx="2965656" cy="398730"/>
          </a:xfrm>
          <a:solidFill>
            <a:schemeClr val="bg1"/>
          </a:solidFill>
        </p:spPr>
        <p:txBody>
          <a:bodyPr wrap="none" lIns="108000" tIns="82800" rIns="108000" bIns="75600" anchor="t" anchorCtr="0">
            <a:spAutoFit/>
          </a:bodyPr>
          <a:lstStyle>
            <a:lvl1pPr>
              <a:spcBef>
                <a:spcPts val="0"/>
              </a:spcBef>
              <a:defRPr sz="1600" baseline="0"/>
            </a:lvl1pPr>
          </a:lstStyle>
          <a:p>
            <a:pPr lvl="0"/>
            <a:r>
              <a:rPr lang="nb-NO"/>
              <a:t>Klikk for å skrive inn bildetekst</a:t>
            </a:r>
          </a:p>
        </p:txBody>
      </p:sp>
      <p:sp>
        <p:nvSpPr>
          <p:cNvPr id="15" name="Plassholder for tekst 14">
            <a:extLst>
              <a:ext uri="{FF2B5EF4-FFF2-40B4-BE49-F238E27FC236}">
                <a16:creationId xmlns:a16="http://schemas.microsoft.com/office/drawing/2014/main" id="{3C44D3B5-A938-4FCB-B9DF-1DC79FB3E8B7}"/>
              </a:ext>
            </a:extLst>
          </p:cNvPr>
          <p:cNvSpPr>
            <a:spLocks noGrp="1"/>
          </p:cNvSpPr>
          <p:nvPr>
            <p:ph type="body" sz="quarter" idx="16" hasCustomPrompt="1"/>
          </p:nvPr>
        </p:nvSpPr>
        <p:spPr>
          <a:xfrm>
            <a:off x="6254752" y="4730547"/>
            <a:ext cx="2965656" cy="398730"/>
          </a:xfrm>
          <a:solidFill>
            <a:schemeClr val="bg1"/>
          </a:solidFill>
        </p:spPr>
        <p:txBody>
          <a:bodyPr wrap="none" lIns="108000" tIns="82800" rIns="108000" bIns="75600" anchor="t" anchorCtr="0">
            <a:spAutoFit/>
          </a:bodyPr>
          <a:lstStyle>
            <a:lvl1pPr>
              <a:spcBef>
                <a:spcPts val="0"/>
              </a:spcBef>
              <a:defRPr sz="1600" baseline="0"/>
            </a:lvl1pPr>
          </a:lstStyle>
          <a:p>
            <a:pPr lvl="0"/>
            <a:r>
              <a:rPr lang="nb-NO"/>
              <a:t>Klikk for å skrive inn bildetekst</a:t>
            </a:r>
          </a:p>
        </p:txBody>
      </p:sp>
    </p:spTree>
    <p:extLst>
      <p:ext uri="{BB962C8B-B14F-4D97-AF65-F5344CB8AC3E}">
        <p14:creationId xmlns:p14="http://schemas.microsoft.com/office/powerpoint/2010/main" val="173122421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p:cNvSpPr>
            <a:spLocks noGrp="1" noChangeArrowheads="1"/>
          </p:cNvSpPr>
          <p:nvPr>
            <p:ph type="ftr" sz="quarter" idx="10"/>
          </p:nvPr>
        </p:nvSpPr>
        <p:spPr>
          <a:xfrm>
            <a:off x="4064000" y="6553200"/>
            <a:ext cx="2844800" cy="304800"/>
          </a:xfrm>
          <a:prstGeom prst="rect">
            <a:avLst/>
          </a:prstGeom>
          <a:ln/>
        </p:spPr>
        <p:txBody>
          <a:bodyPr/>
          <a:lstStyle>
            <a:lvl1pPr>
              <a:defRPr/>
            </a:lvl1pPr>
          </a:lstStyle>
          <a:p>
            <a:pPr defTabSz="457200">
              <a:defRPr/>
            </a:pPr>
            <a:endParaRPr lang="nb-NO">
              <a:solidFill>
                <a:srgbClr val="005193"/>
              </a:solidFill>
            </a:endParaRPr>
          </a:p>
        </p:txBody>
      </p:sp>
      <p:sp>
        <p:nvSpPr>
          <p:cNvPr id="4" name="Rectangle 5"/>
          <p:cNvSpPr>
            <a:spLocks noGrp="1" noChangeArrowheads="1"/>
          </p:cNvSpPr>
          <p:nvPr>
            <p:ph type="sldNum" sz="quarter" idx="11"/>
          </p:nvPr>
        </p:nvSpPr>
        <p:spPr>
          <a:xfrm>
            <a:off x="9855200" y="6553200"/>
            <a:ext cx="2336800" cy="304800"/>
          </a:xfrm>
          <a:prstGeom prst="rect">
            <a:avLst/>
          </a:prstGeom>
          <a:ln/>
        </p:spPr>
        <p:txBody>
          <a:bodyPr/>
          <a:lstStyle>
            <a:lvl1pPr>
              <a:defRPr/>
            </a:lvl1pPr>
          </a:lstStyle>
          <a:p>
            <a:pPr defTabSz="457200">
              <a:defRPr/>
            </a:pPr>
            <a:fld id="{C4459678-D3F4-4EA9-AD68-3548CF2B5A95}" type="slidenum">
              <a:rPr lang="nb-NO" smtClean="0">
                <a:solidFill>
                  <a:srgbClr val="005193"/>
                </a:solidFill>
              </a:rPr>
              <a:pPr defTabSz="457200">
                <a:defRPr/>
              </a:pPr>
              <a:t>‹#›</a:t>
            </a:fld>
            <a:endParaRPr lang="nb-NO">
              <a:solidFill>
                <a:srgbClr val="005193"/>
              </a:solidFill>
            </a:endParaRPr>
          </a:p>
        </p:txBody>
      </p:sp>
    </p:spTree>
    <p:extLst>
      <p:ext uri="{BB962C8B-B14F-4D97-AF65-F5344CB8AC3E}">
        <p14:creationId xmlns:p14="http://schemas.microsoft.com/office/powerpoint/2010/main" val="1504294860"/>
      </p:ext>
    </p:extLst>
  </p:cSld>
  <p:clrMapOvr>
    <a:masterClrMapping/>
  </p:clrMapOvr>
  <p:transition spd="slow">
    <p:zoom dir="in"/>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Tom" type="blank">
  <p:cSld name="Tom">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95615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_Egendefinert oppset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30007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endParaRPr lang="nn-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p:cNvSpPr>
            <a:spLocks noGrp="1"/>
          </p:cNvSpPr>
          <p:nvPr>
            <p:ph type="dt" sz="half" idx="10"/>
          </p:nvPr>
        </p:nvSpPr>
        <p:spPr/>
        <p:txBody>
          <a:bodyPr/>
          <a:lstStyle/>
          <a:p>
            <a:fld id="{77B06D7D-B9BF-44F4-AE2D-4E2ABB6CF2DB}" type="datetimeFigureOut">
              <a:rPr lang="nn-NO" smtClean="0"/>
              <a:t>22.10.2021</a:t>
            </a:fld>
            <a:endParaRPr lang="nn-NO"/>
          </a:p>
        </p:txBody>
      </p:sp>
      <p:sp>
        <p:nvSpPr>
          <p:cNvPr id="5" name="Plassholder for bunntekst 4"/>
          <p:cNvSpPr>
            <a:spLocks noGrp="1"/>
          </p:cNvSpPr>
          <p:nvPr>
            <p:ph type="ftr" sz="quarter" idx="11"/>
          </p:nvPr>
        </p:nvSpPr>
        <p:spPr/>
        <p:txBody>
          <a:bodyPr/>
          <a:lstStyle/>
          <a:p>
            <a:endParaRPr lang="nn-NO"/>
          </a:p>
        </p:txBody>
      </p:sp>
      <p:sp>
        <p:nvSpPr>
          <p:cNvPr id="6" name="Plassholder for lysbildenummer 5"/>
          <p:cNvSpPr>
            <a:spLocks noGrp="1"/>
          </p:cNvSpPr>
          <p:nvPr>
            <p:ph type="sldNum" sz="quarter" idx="12"/>
          </p:nvPr>
        </p:nvSpPr>
        <p:spPr/>
        <p:txBody>
          <a:bodyPr/>
          <a:lstStyle/>
          <a:p>
            <a:fld id="{37AB58B7-35A3-49BB-91E5-2856EB2EA88C}" type="slidenum">
              <a:rPr lang="nn-NO" smtClean="0"/>
              <a:t>‹#›</a:t>
            </a:fld>
            <a:endParaRPr lang="nn-NO"/>
          </a:p>
        </p:txBody>
      </p:sp>
    </p:spTree>
    <p:extLst>
      <p:ext uri="{BB962C8B-B14F-4D97-AF65-F5344CB8AC3E}">
        <p14:creationId xmlns:p14="http://schemas.microsoft.com/office/powerpoint/2010/main" val="107285637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10" name="Rektangel 9"/>
          <p:cNvSpPr/>
          <p:nvPr userDrawn="1"/>
        </p:nvSpPr>
        <p:spPr>
          <a:xfrm>
            <a:off x="0" y="-1"/>
            <a:ext cx="12192000" cy="5856941"/>
          </a:xfrm>
          <a:prstGeom prst="rect">
            <a:avLst/>
          </a:prstGeom>
          <a:solidFill>
            <a:srgbClr val="1545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1800">
                <a:solidFill>
                  <a:prstClr val="white"/>
                </a:solidFill>
              </a:rPr>
              <a:t> </a:t>
            </a:r>
          </a:p>
        </p:txBody>
      </p:sp>
      <p:sp>
        <p:nvSpPr>
          <p:cNvPr id="2" name="Tittel 1"/>
          <p:cNvSpPr>
            <a:spLocks noGrp="1"/>
          </p:cNvSpPr>
          <p:nvPr>
            <p:ph type="ctrTitle"/>
          </p:nvPr>
        </p:nvSpPr>
        <p:spPr>
          <a:xfrm>
            <a:off x="549832" y="3316942"/>
            <a:ext cx="10363200" cy="1304271"/>
          </a:xfrm>
        </p:spPr>
        <p:txBody>
          <a:bodyPr anchor="t" anchorCtr="0">
            <a:normAutofit/>
          </a:bodyPr>
          <a:lstStyle>
            <a:lvl1pPr algn="l">
              <a:defRPr sz="3200">
                <a:solidFill>
                  <a:schemeClr val="bg1"/>
                </a:solidFill>
                <a:latin typeface="Helvetica"/>
                <a:cs typeface="Helvetica"/>
              </a:defRPr>
            </a:lvl1pPr>
          </a:lstStyle>
          <a:p>
            <a:r>
              <a:rPr lang="nb-NO"/>
              <a:t>Klikk for å redigere tittelstil</a:t>
            </a:r>
            <a:endParaRPr lang="nn-NO"/>
          </a:p>
        </p:txBody>
      </p:sp>
    </p:spTree>
    <p:extLst>
      <p:ext uri="{BB962C8B-B14F-4D97-AF65-F5344CB8AC3E}">
        <p14:creationId xmlns:p14="http://schemas.microsoft.com/office/powerpoint/2010/main" val="35614295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blå bakgrun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65338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Forside tekst dato">
    <p:bg>
      <p:bgPr>
        <a:solidFill>
          <a:schemeClr val="accent2"/>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DBFADAC6-C6A5-0548-9776-95A24CF3A4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21017" y="0"/>
            <a:ext cx="7010683" cy="6858000"/>
          </a:xfrm>
          <a:prstGeom prst="rect">
            <a:avLst/>
          </a:prstGeom>
        </p:spPr>
      </p:pic>
      <p:sp>
        <p:nvSpPr>
          <p:cNvPr id="2" name="Tittel 1">
            <a:extLst>
              <a:ext uri="{FF2B5EF4-FFF2-40B4-BE49-F238E27FC236}">
                <a16:creationId xmlns:a16="http://schemas.microsoft.com/office/drawing/2014/main" id="{6AE3B240-BBDD-6642-B771-E1686155F5C9}"/>
              </a:ext>
            </a:extLst>
          </p:cNvPr>
          <p:cNvSpPr>
            <a:spLocks noGrp="1"/>
          </p:cNvSpPr>
          <p:nvPr>
            <p:ph type="title"/>
          </p:nvPr>
        </p:nvSpPr>
        <p:spPr>
          <a:xfrm>
            <a:off x="4470400" y="1000125"/>
            <a:ext cx="7861300" cy="1325563"/>
          </a:xfrm>
          <a:noFill/>
        </p:spPr>
        <p:txBody>
          <a:bodyPr/>
          <a:lstStyle/>
          <a:p>
            <a:r>
              <a:rPr lang="nb-NO"/>
              <a:t>Klikk for å redigere tittelstil</a:t>
            </a:r>
          </a:p>
        </p:txBody>
      </p:sp>
      <p:sp>
        <p:nvSpPr>
          <p:cNvPr id="3" name="Plassholder for dato 2">
            <a:extLst>
              <a:ext uri="{FF2B5EF4-FFF2-40B4-BE49-F238E27FC236}">
                <a16:creationId xmlns:a16="http://schemas.microsoft.com/office/drawing/2014/main" id="{9724C7A0-7BE9-9547-BBBA-473BD2F0A878}"/>
              </a:ext>
            </a:extLst>
          </p:cNvPr>
          <p:cNvSpPr>
            <a:spLocks noGrp="1"/>
          </p:cNvSpPr>
          <p:nvPr>
            <p:ph type="dt" sz="half" idx="10"/>
          </p:nvPr>
        </p:nvSpPr>
        <p:spPr/>
        <p:txBody>
          <a:bodyPr/>
          <a:lstStyle>
            <a:lvl1pPr>
              <a:defRPr>
                <a:solidFill>
                  <a:schemeClr val="tx2"/>
                </a:solidFill>
              </a:defRPr>
            </a:lvl1pPr>
          </a:lstStyle>
          <a:p>
            <a:fld id="{859B7511-5BEB-CF49-801D-410139A74D51}" type="datetimeFigureOut">
              <a:rPr lang="en-NO" smtClean="0"/>
              <a:pPr/>
              <a:t>10/22/21</a:t>
            </a:fld>
            <a:endParaRPr lang="en-NO"/>
          </a:p>
        </p:txBody>
      </p:sp>
      <p:sp>
        <p:nvSpPr>
          <p:cNvPr id="4" name="Plassholder for bunntekst 3">
            <a:extLst>
              <a:ext uri="{FF2B5EF4-FFF2-40B4-BE49-F238E27FC236}">
                <a16:creationId xmlns:a16="http://schemas.microsoft.com/office/drawing/2014/main" id="{9DC58C5B-71F5-894F-BEB3-4A1C6AA2474C}"/>
              </a:ext>
            </a:extLst>
          </p:cNvPr>
          <p:cNvSpPr>
            <a:spLocks noGrp="1"/>
          </p:cNvSpPr>
          <p:nvPr>
            <p:ph type="ftr" sz="quarter" idx="11"/>
          </p:nvPr>
        </p:nvSpPr>
        <p:spPr/>
        <p:txBody>
          <a:bodyPr/>
          <a:lstStyle>
            <a:lvl1pPr>
              <a:defRPr>
                <a:solidFill>
                  <a:schemeClr val="tx2"/>
                </a:solidFill>
              </a:defRPr>
            </a:lvl1pPr>
          </a:lstStyle>
          <a:p>
            <a:endParaRPr lang="en-NO"/>
          </a:p>
        </p:txBody>
      </p:sp>
      <p:sp>
        <p:nvSpPr>
          <p:cNvPr id="5" name="Plassholder for lysbildenummer 4">
            <a:extLst>
              <a:ext uri="{FF2B5EF4-FFF2-40B4-BE49-F238E27FC236}">
                <a16:creationId xmlns:a16="http://schemas.microsoft.com/office/drawing/2014/main" id="{910A5F73-8AFD-EE4E-8DEB-13C2CC2CC2B5}"/>
              </a:ext>
            </a:extLst>
          </p:cNvPr>
          <p:cNvSpPr>
            <a:spLocks noGrp="1"/>
          </p:cNvSpPr>
          <p:nvPr>
            <p:ph type="sldNum" sz="quarter" idx="12"/>
          </p:nvPr>
        </p:nvSpPr>
        <p:spPr/>
        <p:txBody>
          <a:bodyPr/>
          <a:lstStyle>
            <a:lvl1pPr>
              <a:defRPr>
                <a:solidFill>
                  <a:schemeClr val="tx2"/>
                </a:solidFill>
              </a:defRPr>
            </a:lvl1pPr>
          </a:lstStyle>
          <a:p>
            <a:fld id="{0174EAE2-DA06-1A4B-AEAE-BF9DFE39F228}" type="slidenum">
              <a:rPr lang="en-NO" smtClean="0"/>
              <a:pPr/>
              <a:t>‹#›</a:t>
            </a:fld>
            <a:endParaRPr lang="en-NO"/>
          </a:p>
        </p:txBody>
      </p:sp>
      <p:pic>
        <p:nvPicPr>
          <p:cNvPr id="9" name="Grafikk 8">
            <a:extLst>
              <a:ext uri="{FF2B5EF4-FFF2-40B4-BE49-F238E27FC236}">
                <a16:creationId xmlns:a16="http://schemas.microsoft.com/office/drawing/2014/main" id="{B4D94853-3E8F-CE46-B6D9-EFD6AB73E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3035300"/>
            <a:ext cx="3048000" cy="2667000"/>
          </a:xfrm>
          <a:prstGeom prst="rect">
            <a:avLst/>
          </a:prstGeom>
        </p:spPr>
      </p:pic>
      <p:sp>
        <p:nvSpPr>
          <p:cNvPr id="13" name="Plassholder for tekst 12">
            <a:extLst>
              <a:ext uri="{FF2B5EF4-FFF2-40B4-BE49-F238E27FC236}">
                <a16:creationId xmlns:a16="http://schemas.microsoft.com/office/drawing/2014/main" id="{113409CF-1E68-134D-B788-A1DCE9E66985}"/>
              </a:ext>
            </a:extLst>
          </p:cNvPr>
          <p:cNvSpPr>
            <a:spLocks noGrp="1"/>
          </p:cNvSpPr>
          <p:nvPr>
            <p:ph type="body" sz="quarter" idx="13"/>
          </p:nvPr>
        </p:nvSpPr>
        <p:spPr>
          <a:xfrm>
            <a:off x="4483100" y="2603500"/>
            <a:ext cx="6870700" cy="21209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2082861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Forside 2 teksblokker">
    <p:bg>
      <p:bgPr>
        <a:solidFill>
          <a:schemeClr val="accent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DB579FD0-C9B5-914D-AB02-44E7A58BE24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1525" y="4606225"/>
            <a:ext cx="1931991" cy="1690492"/>
          </a:xfrm>
          <a:prstGeom prst="rect">
            <a:avLst/>
          </a:prstGeom>
        </p:spPr>
      </p:pic>
      <p:pic>
        <p:nvPicPr>
          <p:cNvPr id="7" name="Bilde 6">
            <a:extLst>
              <a:ext uri="{FF2B5EF4-FFF2-40B4-BE49-F238E27FC236}">
                <a16:creationId xmlns:a16="http://schemas.microsoft.com/office/drawing/2014/main" id="{AC626DC5-E8E9-C242-9FA8-6CDEB361D53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382246" y="4101774"/>
            <a:ext cx="6785113" cy="5057466"/>
          </a:xfrm>
          <a:prstGeom prst="rect">
            <a:avLst/>
          </a:prstGeom>
        </p:spPr>
      </p:pic>
      <p:sp>
        <p:nvSpPr>
          <p:cNvPr id="8" name="Title 1">
            <a:extLst>
              <a:ext uri="{FF2B5EF4-FFF2-40B4-BE49-F238E27FC236}">
                <a16:creationId xmlns:a16="http://schemas.microsoft.com/office/drawing/2014/main" id="{FAE635BD-A228-AD4D-BF63-E6DF04C4B463}"/>
              </a:ext>
            </a:extLst>
          </p:cNvPr>
          <p:cNvSpPr>
            <a:spLocks noGrp="1"/>
          </p:cNvSpPr>
          <p:nvPr>
            <p:ph type="title" hasCustomPrompt="1"/>
          </p:nvPr>
        </p:nvSpPr>
        <p:spPr>
          <a:xfrm>
            <a:off x="3581400" y="862589"/>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4" name="Plassholder for tekst 3">
            <a:extLst>
              <a:ext uri="{FF2B5EF4-FFF2-40B4-BE49-F238E27FC236}">
                <a16:creationId xmlns:a16="http://schemas.microsoft.com/office/drawing/2014/main" id="{DA6528EE-A3D4-794A-A96D-B4ED9A96946B}"/>
              </a:ext>
            </a:extLst>
          </p:cNvPr>
          <p:cNvSpPr>
            <a:spLocks noGrp="1"/>
          </p:cNvSpPr>
          <p:nvPr>
            <p:ph type="body" sz="quarter" idx="10"/>
          </p:nvPr>
        </p:nvSpPr>
        <p:spPr>
          <a:xfrm>
            <a:off x="3581400" y="2378075"/>
            <a:ext cx="7986713" cy="172402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5949742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Forside 2 teksblokker u sirkler">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0C747B-8281-F945-A5B1-C90B8B89E48D}"/>
              </a:ext>
            </a:extLst>
          </p:cNvPr>
          <p:cNvSpPr>
            <a:spLocks noGrp="1"/>
          </p:cNvSpPr>
          <p:nvPr>
            <p:ph type="title"/>
          </p:nvPr>
        </p:nvSpPr>
        <p:spPr>
          <a:xfrm>
            <a:off x="3581400" y="848518"/>
            <a:ext cx="8465577" cy="1325563"/>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92221236-CA5F-1444-998B-C43454A0D2C8}"/>
              </a:ext>
            </a:extLst>
          </p:cNvPr>
          <p:cNvSpPr>
            <a:spLocks noGrp="1"/>
          </p:cNvSpPr>
          <p:nvPr>
            <p:ph type="body" sz="quarter" idx="10"/>
          </p:nvPr>
        </p:nvSpPr>
        <p:spPr>
          <a:xfrm>
            <a:off x="3582988" y="2474118"/>
            <a:ext cx="8465577" cy="25923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Grafikk 11">
            <a:extLst>
              <a:ext uri="{FF2B5EF4-FFF2-40B4-BE49-F238E27FC236}">
                <a16:creationId xmlns:a16="http://schemas.microsoft.com/office/drawing/2014/main" id="{4837192B-4C40-0F4E-A76D-757F4FF6B5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1525" y="4606225"/>
            <a:ext cx="1931991" cy="1690492"/>
          </a:xfrm>
          <a:prstGeom prst="rect">
            <a:avLst/>
          </a:prstGeom>
        </p:spPr>
      </p:pic>
    </p:spTree>
    <p:extLst>
      <p:ext uri="{BB962C8B-B14F-4D97-AF65-F5344CB8AC3E}">
        <p14:creationId xmlns:p14="http://schemas.microsoft.com/office/powerpoint/2010/main" val="249409150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Blå bakgrunn m tekstblokker">
    <p:bg>
      <p:bgPr>
        <a:solidFill>
          <a:srgbClr val="5FC5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1895316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e bilder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37A4B0DB-96AA-460F-9063-700FC6E2C44E}"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892173" y="1791752"/>
            <a:ext cx="3262313" cy="2164162"/>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4497600" y="4151758"/>
            <a:ext cx="3196800" cy="328167"/>
          </a:xfrm>
        </p:spPr>
        <p:txBody>
          <a:bodyPr wrap="square" anchor="t" anchorCtr="0">
            <a:spAutoFit/>
          </a:bodyPr>
          <a:lstStyle>
            <a:lvl1pPr>
              <a:defRPr sz="1600"/>
            </a:lvl1pPr>
            <a:lvl2pPr marL="0" indent="0">
              <a:buNone/>
              <a:defRPr/>
            </a:lvl2pPr>
          </a:lstStyle>
          <a:p>
            <a:pPr lvl="0"/>
            <a:r>
              <a:rPr lang="nb-NO"/>
              <a:t>Skriv inn bildetekst. </a:t>
            </a:r>
          </a:p>
        </p:txBody>
      </p:sp>
      <p:sp>
        <p:nvSpPr>
          <p:cNvPr id="12" name="Plassholder for bilde 9">
            <a:extLst>
              <a:ext uri="{FF2B5EF4-FFF2-40B4-BE49-F238E27FC236}">
                <a16:creationId xmlns:a16="http://schemas.microsoft.com/office/drawing/2014/main" id="{C4CFE80F-3F02-471E-A4B2-A682222E46F6}"/>
              </a:ext>
            </a:extLst>
          </p:cNvPr>
          <p:cNvSpPr>
            <a:spLocks noGrp="1"/>
          </p:cNvSpPr>
          <p:nvPr>
            <p:ph type="pic" sz="quarter" idx="15" hasCustomPrompt="1"/>
          </p:nvPr>
        </p:nvSpPr>
        <p:spPr>
          <a:xfrm>
            <a:off x="4468812" y="1797018"/>
            <a:ext cx="3254375" cy="2158896"/>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a:t>Juster utsnitt på Bildeformat-fanen &gt; Beskjær.</a:t>
            </a:r>
          </a:p>
        </p:txBody>
      </p:sp>
      <p:sp>
        <p:nvSpPr>
          <p:cNvPr id="13" name="Plassholder for tekst 10">
            <a:extLst>
              <a:ext uri="{FF2B5EF4-FFF2-40B4-BE49-F238E27FC236}">
                <a16:creationId xmlns:a16="http://schemas.microsoft.com/office/drawing/2014/main" id="{13F93F1D-CC76-4025-A5A1-36D0BB9905BF}"/>
              </a:ext>
            </a:extLst>
          </p:cNvPr>
          <p:cNvSpPr>
            <a:spLocks noGrp="1"/>
          </p:cNvSpPr>
          <p:nvPr>
            <p:ph type="body" sz="quarter" idx="16" hasCustomPrompt="1"/>
          </p:nvPr>
        </p:nvSpPr>
        <p:spPr>
          <a:xfrm>
            <a:off x="921545" y="4119454"/>
            <a:ext cx="3197222" cy="328167"/>
          </a:xfrm>
        </p:spPr>
        <p:txBody>
          <a:bodyPr wrap="square" anchor="t" anchorCtr="0">
            <a:spAutoFit/>
          </a:bodyPr>
          <a:lstStyle>
            <a:lvl1pPr>
              <a:defRPr sz="1600"/>
            </a:lvl1pPr>
            <a:lvl2pPr marL="0" indent="0">
              <a:buNone/>
              <a:defRPr/>
            </a:lvl2pPr>
          </a:lstStyle>
          <a:p>
            <a:pPr lvl="0"/>
            <a:r>
              <a:rPr lang="nb-NO"/>
              <a:t>Skriv inn bildetekst. </a:t>
            </a:r>
          </a:p>
        </p:txBody>
      </p:sp>
      <p:sp>
        <p:nvSpPr>
          <p:cNvPr id="14" name="Plassholder for bilde 9">
            <a:extLst>
              <a:ext uri="{FF2B5EF4-FFF2-40B4-BE49-F238E27FC236}">
                <a16:creationId xmlns:a16="http://schemas.microsoft.com/office/drawing/2014/main" id="{6B8CBBDB-B416-4C81-8D18-6CD497B99A93}"/>
              </a:ext>
            </a:extLst>
          </p:cNvPr>
          <p:cNvSpPr>
            <a:spLocks noGrp="1"/>
          </p:cNvSpPr>
          <p:nvPr>
            <p:ph type="pic" sz="quarter" idx="17" hasCustomPrompt="1"/>
          </p:nvPr>
        </p:nvSpPr>
        <p:spPr>
          <a:xfrm>
            <a:off x="8037513" y="1790700"/>
            <a:ext cx="3263900" cy="2165214"/>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a:t>Juster utsnitt på Bildeformat-fanen &gt; Beskjær.</a:t>
            </a:r>
          </a:p>
        </p:txBody>
      </p:sp>
      <p:sp>
        <p:nvSpPr>
          <p:cNvPr id="22" name="Plassholder for tekst 10">
            <a:extLst>
              <a:ext uri="{FF2B5EF4-FFF2-40B4-BE49-F238E27FC236}">
                <a16:creationId xmlns:a16="http://schemas.microsoft.com/office/drawing/2014/main" id="{7837FCBA-2598-4865-BA19-9809BC3EFE1F}"/>
              </a:ext>
            </a:extLst>
          </p:cNvPr>
          <p:cNvSpPr>
            <a:spLocks noGrp="1"/>
          </p:cNvSpPr>
          <p:nvPr>
            <p:ph type="body" sz="quarter" idx="18" hasCustomPrompt="1"/>
          </p:nvPr>
        </p:nvSpPr>
        <p:spPr>
          <a:xfrm>
            <a:off x="8073655" y="4151758"/>
            <a:ext cx="3196800" cy="328167"/>
          </a:xfrm>
        </p:spPr>
        <p:txBody>
          <a:bodyPr wrap="square" anchor="t" anchorCtr="0">
            <a:spAutoFit/>
          </a:bodyPr>
          <a:lstStyle>
            <a:lvl1pPr>
              <a:defRPr sz="1600"/>
            </a:lvl1pPr>
            <a:lvl2pPr marL="0" indent="0">
              <a:buNone/>
              <a:defRPr/>
            </a:lvl2pPr>
          </a:lstStyle>
          <a:p>
            <a:pPr lvl="0"/>
            <a:r>
              <a:rPr lang="nb-NO"/>
              <a:t>Skriv inn bildetekst. </a:t>
            </a:r>
          </a:p>
        </p:txBody>
      </p:sp>
      <p:sp>
        <p:nvSpPr>
          <p:cNvPr id="8" name="Tittel 7">
            <a:extLst>
              <a:ext uri="{FF2B5EF4-FFF2-40B4-BE49-F238E27FC236}">
                <a16:creationId xmlns:a16="http://schemas.microsoft.com/office/drawing/2014/main" id="{9CDB5337-BBF6-449D-844D-A9C360F00A8E}"/>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66129638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bare tekstblokker">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EDC31F35-0CA0-C248-8A0C-8DC90CA5F792}"/>
              </a:ext>
            </a:extLst>
          </p:cNvPr>
          <p:cNvSpPr>
            <a:spLocks noGrp="1"/>
          </p:cNvSpPr>
          <p:nvPr>
            <p:ph idx="1" hasCustomPrompt="1"/>
          </p:nvPr>
        </p:nvSpPr>
        <p:spPr>
          <a:xfrm>
            <a:off x="1112674" y="2010268"/>
            <a:ext cx="9966651" cy="4218410"/>
          </a:xfrm>
        </p:spPr>
        <p:txBody>
          <a:bodyPr/>
          <a:lstStyle>
            <a:lvl1pPr>
              <a:buFont typeface="Arial" panose="020B0604020202020204" pitchFamily="34" charset="0"/>
              <a:buNone/>
              <a:defRPr/>
            </a:lvl1pPr>
            <a:lvl2pPr>
              <a:buNone/>
              <a:defRPr/>
            </a:lvl2pPr>
            <a:lvl3pPr>
              <a:buNone/>
              <a:defRPr/>
            </a:lvl3pPr>
            <a:lvl4pPr>
              <a:buNone/>
              <a:defRPr/>
            </a:lvl4pPr>
            <a:lvl5pPr>
              <a:buNone/>
              <a:defRPr/>
            </a:lvl5pPr>
          </a:lstStyle>
          <a:p>
            <a:pPr lvl="0"/>
            <a:r>
              <a:rPr lang="en-GB" err="1"/>
              <a:t>Klikk</a:t>
            </a:r>
            <a:r>
              <a:rPr lang="en-GB"/>
              <a:t> for </a:t>
            </a:r>
            <a:r>
              <a:rPr lang="en-GB" err="1"/>
              <a:t>redigere</a:t>
            </a:r>
            <a:r>
              <a:rPr lang="en-GB"/>
              <a:t> </a:t>
            </a:r>
            <a:r>
              <a:rPr lang="en-GB" err="1"/>
              <a:t>tekst</a:t>
            </a:r>
            <a:endParaRPr lang="en-GB"/>
          </a:p>
        </p:txBody>
      </p:sp>
    </p:spTree>
    <p:extLst>
      <p:ext uri="{BB962C8B-B14F-4D97-AF65-F5344CB8AC3E}">
        <p14:creationId xmlns:p14="http://schemas.microsoft.com/office/powerpoint/2010/main" val="4281005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ekstblokk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vl2pPr>
              <a:buNone/>
              <a:defRPr/>
            </a:lvl2pPr>
            <a:lvl3pPr>
              <a:buNone/>
              <a:defRPr/>
            </a:lvl3pPr>
            <a:lvl4pPr>
              <a:buNone/>
              <a:defRPr/>
            </a:lvl4pPr>
            <a:lvl5pPr>
              <a:buNone/>
              <a:defRPr/>
            </a:lvl5pPr>
          </a:lstStyle>
          <a:p>
            <a:pPr lvl="0"/>
            <a:r>
              <a:rPr lang="en-GB" err="1"/>
              <a:t>Klikk</a:t>
            </a:r>
            <a:r>
              <a:rPr lang="en-GB"/>
              <a:t> for </a:t>
            </a:r>
            <a:r>
              <a:rPr lang="en-GB" err="1"/>
              <a:t>redigere</a:t>
            </a:r>
            <a:r>
              <a:rPr lang="en-GB"/>
              <a:t> </a:t>
            </a:r>
            <a:r>
              <a:rPr lang="en-GB" err="1"/>
              <a:t>tekst</a:t>
            </a:r>
            <a:endParaRPr lang="en-GB"/>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411453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267850685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Blå bakgrunn m duse sirkler og tekstblok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169979304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08718804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87288049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Hvit bakgrunn m logo og fargesirkl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53454758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Hvit bakgrunn m logo og fargesirkl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76586321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68180232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655324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re bilder">
    <p:spTree>
      <p:nvGrpSpPr>
        <p:cNvPr id="1" name=""/>
        <p:cNvGrpSpPr/>
        <p:nvPr/>
      </p:nvGrpSpPr>
      <p:grpSpPr>
        <a:xfrm>
          <a:off x="0" y="0"/>
          <a:ext cx="0" cy="0"/>
          <a:chOff x="0" y="0"/>
          <a:chExt cx="0" cy="0"/>
        </a:xfrm>
      </p:grpSpPr>
      <p:sp>
        <p:nvSpPr>
          <p:cNvPr id="9" name="Farget bakgrunn">
            <a:extLst>
              <a:ext uri="{FF2B5EF4-FFF2-40B4-BE49-F238E27FC236}">
                <a16:creationId xmlns:a16="http://schemas.microsoft.com/office/drawing/2014/main" id="{33DB1795-10C8-4A53-A68E-228C30A3F7DF}"/>
              </a:ext>
            </a:extLst>
          </p:cNvPr>
          <p:cNvSpPr/>
          <p:nvPr userDrawn="1"/>
        </p:nvSpPr>
        <p:spPr>
          <a:xfrm>
            <a:off x="0" y="0"/>
            <a:ext cx="377014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E73CF9C-175D-4643-906C-04EB7E40C3FA}"/>
              </a:ext>
            </a:extLst>
          </p:cNvPr>
          <p:cNvSpPr>
            <a:spLocks noGrp="1"/>
          </p:cNvSpPr>
          <p:nvPr>
            <p:ph type="title" hasCustomPrompt="1"/>
          </p:nvPr>
        </p:nvSpPr>
        <p:spPr>
          <a:xfrm>
            <a:off x="838200" y="752777"/>
            <a:ext cx="2727325" cy="657359"/>
          </a:xfrm>
        </p:spPr>
        <p:txBody>
          <a:bodyPr/>
          <a:lstStyle>
            <a:lvl1pPr>
              <a:defRPr>
                <a:solidFill>
                  <a:schemeClr val="bg1"/>
                </a:solidFill>
              </a:defRPr>
            </a:lvl1pPr>
          </a:lstStyle>
          <a:p>
            <a:r>
              <a:rPr lang="nb-NO"/>
              <a:t>Overskrift </a:t>
            </a:r>
          </a:p>
        </p:txBody>
      </p:sp>
      <p:sp>
        <p:nvSpPr>
          <p:cNvPr id="7" name="Plassholder for dato 6">
            <a:extLst>
              <a:ext uri="{FF2B5EF4-FFF2-40B4-BE49-F238E27FC236}">
                <a16:creationId xmlns:a16="http://schemas.microsoft.com/office/drawing/2014/main" id="{5817276B-DBAB-48A2-90CA-E0E6537C6EF5}"/>
              </a:ext>
            </a:extLst>
          </p:cNvPr>
          <p:cNvSpPr>
            <a:spLocks noGrp="1"/>
          </p:cNvSpPr>
          <p:nvPr>
            <p:ph type="dt" sz="half" idx="10"/>
          </p:nvPr>
        </p:nvSpPr>
        <p:spPr/>
        <p:txBody>
          <a:bodyPr/>
          <a:lstStyle/>
          <a:p>
            <a:fld id="{344C23E4-0653-435B-B281-2BA40BF1319D}" type="datetime1">
              <a:rPr lang="nb-NO" smtClean="0"/>
              <a:t>22.10.2021</a:t>
            </a:fld>
            <a:endParaRPr lang="nb-NO"/>
          </a:p>
        </p:txBody>
      </p:sp>
      <p:sp>
        <p:nvSpPr>
          <p:cNvPr id="8" name="Plassholder for bunntekst 7">
            <a:extLst>
              <a:ext uri="{FF2B5EF4-FFF2-40B4-BE49-F238E27FC236}">
                <a16:creationId xmlns:a16="http://schemas.microsoft.com/office/drawing/2014/main" id="{C93851C0-2B2A-4F98-BF3B-4FB2864CFDB1}"/>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E5F4F093-1937-43B5-8A2C-9235C00DD690}"/>
              </a:ext>
            </a:extLst>
          </p:cNvPr>
          <p:cNvSpPr>
            <a:spLocks noGrp="1"/>
          </p:cNvSpPr>
          <p:nvPr>
            <p:ph type="sldNum" sz="quarter" idx="12"/>
          </p:nvPr>
        </p:nvSpPr>
        <p:spPr/>
        <p:txBody>
          <a:bodyPr/>
          <a:lstStyle/>
          <a:p>
            <a:fld id="{2441A1C6-D82D-48D6-A398-9D0CB7405E79}" type="slidenum">
              <a:rPr lang="nb-NO" smtClean="0"/>
              <a:pPr/>
              <a:t>‹#›</a:t>
            </a:fld>
            <a:r>
              <a:rPr lang="nb-NO"/>
              <a:t> </a:t>
            </a:r>
          </a:p>
        </p:txBody>
      </p:sp>
      <p:sp>
        <p:nvSpPr>
          <p:cNvPr id="13" name="Plassholder for bilde 9">
            <a:extLst>
              <a:ext uri="{FF2B5EF4-FFF2-40B4-BE49-F238E27FC236}">
                <a16:creationId xmlns:a16="http://schemas.microsoft.com/office/drawing/2014/main" id="{F8DC02D5-21A2-4236-B79B-002F1051486D}"/>
              </a:ext>
            </a:extLst>
          </p:cNvPr>
          <p:cNvSpPr>
            <a:spLocks noGrp="1"/>
          </p:cNvSpPr>
          <p:nvPr>
            <p:ph type="pic" sz="quarter" idx="13" hasCustomPrompt="1"/>
          </p:nvPr>
        </p:nvSpPr>
        <p:spPr>
          <a:xfrm>
            <a:off x="4371010"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5" name="Plassholder for tekst 14">
            <a:extLst>
              <a:ext uri="{FF2B5EF4-FFF2-40B4-BE49-F238E27FC236}">
                <a16:creationId xmlns:a16="http://schemas.microsoft.com/office/drawing/2014/main" id="{73B8C323-186C-403E-A347-D77782B942D7}"/>
              </a:ext>
            </a:extLst>
          </p:cNvPr>
          <p:cNvSpPr>
            <a:spLocks noGrp="1"/>
          </p:cNvSpPr>
          <p:nvPr>
            <p:ph type="body" sz="quarter" idx="14" hasCustomPrompt="1"/>
          </p:nvPr>
        </p:nvSpPr>
        <p:spPr>
          <a:xfrm>
            <a:off x="4371010"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7" name="Plassholder for bilde 9">
            <a:extLst>
              <a:ext uri="{FF2B5EF4-FFF2-40B4-BE49-F238E27FC236}">
                <a16:creationId xmlns:a16="http://schemas.microsoft.com/office/drawing/2014/main" id="{8F87ED36-BF2B-4799-8445-921448DA68EA}"/>
              </a:ext>
            </a:extLst>
          </p:cNvPr>
          <p:cNvSpPr>
            <a:spLocks noGrp="1"/>
          </p:cNvSpPr>
          <p:nvPr>
            <p:ph type="pic" sz="quarter" idx="15" hasCustomPrompt="1"/>
          </p:nvPr>
        </p:nvSpPr>
        <p:spPr>
          <a:xfrm>
            <a:off x="8190535"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8" name="Plassholder for tekst 14">
            <a:extLst>
              <a:ext uri="{FF2B5EF4-FFF2-40B4-BE49-F238E27FC236}">
                <a16:creationId xmlns:a16="http://schemas.microsoft.com/office/drawing/2014/main" id="{9BD5D255-015F-4599-B111-1289F635B724}"/>
              </a:ext>
            </a:extLst>
          </p:cNvPr>
          <p:cNvSpPr>
            <a:spLocks noGrp="1"/>
          </p:cNvSpPr>
          <p:nvPr>
            <p:ph type="body" sz="quarter" idx="16" hasCustomPrompt="1"/>
          </p:nvPr>
        </p:nvSpPr>
        <p:spPr>
          <a:xfrm>
            <a:off x="8190535"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9" name="Plassholder for bilde 9">
            <a:extLst>
              <a:ext uri="{FF2B5EF4-FFF2-40B4-BE49-F238E27FC236}">
                <a16:creationId xmlns:a16="http://schemas.microsoft.com/office/drawing/2014/main" id="{3898C86B-8B68-4C43-9D5A-E53E6EE602E5}"/>
              </a:ext>
            </a:extLst>
          </p:cNvPr>
          <p:cNvSpPr>
            <a:spLocks noGrp="1"/>
          </p:cNvSpPr>
          <p:nvPr>
            <p:ph type="pic" sz="quarter" idx="17" hasCustomPrompt="1"/>
          </p:nvPr>
        </p:nvSpPr>
        <p:spPr>
          <a:xfrm>
            <a:off x="4371010"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0" name="Plassholder for tekst 14">
            <a:extLst>
              <a:ext uri="{FF2B5EF4-FFF2-40B4-BE49-F238E27FC236}">
                <a16:creationId xmlns:a16="http://schemas.microsoft.com/office/drawing/2014/main" id="{FEEC490F-F208-4FFC-9AA3-AA1CA8369897}"/>
              </a:ext>
            </a:extLst>
          </p:cNvPr>
          <p:cNvSpPr>
            <a:spLocks noGrp="1"/>
          </p:cNvSpPr>
          <p:nvPr>
            <p:ph type="body" sz="quarter" idx="18" hasCustomPrompt="1"/>
          </p:nvPr>
        </p:nvSpPr>
        <p:spPr>
          <a:xfrm>
            <a:off x="4371010"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21" name="Plassholder for bilde 9">
            <a:extLst>
              <a:ext uri="{FF2B5EF4-FFF2-40B4-BE49-F238E27FC236}">
                <a16:creationId xmlns:a16="http://schemas.microsoft.com/office/drawing/2014/main" id="{CC4B2C25-D9E8-42DE-8877-DAA83FB40261}"/>
              </a:ext>
            </a:extLst>
          </p:cNvPr>
          <p:cNvSpPr>
            <a:spLocks noGrp="1"/>
          </p:cNvSpPr>
          <p:nvPr>
            <p:ph type="pic" sz="quarter" idx="19" hasCustomPrompt="1"/>
          </p:nvPr>
        </p:nvSpPr>
        <p:spPr>
          <a:xfrm>
            <a:off x="8190535"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2" name="Plassholder for tekst 14">
            <a:extLst>
              <a:ext uri="{FF2B5EF4-FFF2-40B4-BE49-F238E27FC236}">
                <a16:creationId xmlns:a16="http://schemas.microsoft.com/office/drawing/2014/main" id="{09FF7FB2-5B78-4112-B56D-D9409017DC41}"/>
              </a:ext>
            </a:extLst>
          </p:cNvPr>
          <p:cNvSpPr>
            <a:spLocks noGrp="1"/>
          </p:cNvSpPr>
          <p:nvPr>
            <p:ph type="body" sz="quarter" idx="20" hasCustomPrompt="1"/>
          </p:nvPr>
        </p:nvSpPr>
        <p:spPr>
          <a:xfrm>
            <a:off x="8190535"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pic>
        <p:nvPicPr>
          <p:cNvPr id="23" name="Logo">
            <a:extLst>
              <a:ext uri="{FF2B5EF4-FFF2-40B4-BE49-F238E27FC236}">
                <a16:creationId xmlns:a16="http://schemas.microsoft.com/office/drawing/2014/main" id="{F87D5A07-849C-4C55-BAAA-8801A2B395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82662" y="6243230"/>
            <a:ext cx="1539012" cy="245877"/>
          </a:xfrm>
          <a:prstGeom prst="rect">
            <a:avLst/>
          </a:prstGeom>
        </p:spPr>
      </p:pic>
    </p:spTree>
    <p:extLst>
      <p:ext uri="{BB962C8B-B14F-4D97-AF65-F5344CB8AC3E}">
        <p14:creationId xmlns:p14="http://schemas.microsoft.com/office/powerpoint/2010/main" val="169444960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269115330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Firedelt m bilder, tekst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
        <p:nvSpPr>
          <p:cNvPr id="3" name="Plassholder for tekst 2">
            <a:extLst>
              <a:ext uri="{FF2B5EF4-FFF2-40B4-BE49-F238E27FC236}">
                <a16:creationId xmlns:a16="http://schemas.microsoft.com/office/drawing/2014/main" id="{B591740D-CDB4-3847-994B-6A09CC3FC578}"/>
              </a:ext>
            </a:extLst>
          </p:cNvPr>
          <p:cNvSpPr>
            <a:spLocks noGrp="1"/>
          </p:cNvSpPr>
          <p:nvPr>
            <p:ph type="body" sz="quarter" idx="14"/>
          </p:nvPr>
        </p:nvSpPr>
        <p:spPr>
          <a:xfrm>
            <a:off x="355600" y="2806700"/>
            <a:ext cx="4254500" cy="482600"/>
          </a:xfrm>
        </p:spPr>
        <p:txBody>
          <a:bodyPr>
            <a:normAutofit/>
          </a:bodyPr>
          <a:lstStyle>
            <a:lvl1pPr marL="0" indent="0">
              <a:buFontTx/>
              <a:buNone/>
              <a:defRPr sz="1600">
                <a:solidFill>
                  <a:schemeClr val="bg1"/>
                </a:solidFill>
              </a:defRPr>
            </a:lvl1pPr>
          </a:lstStyle>
          <a:p>
            <a:pPr lvl="0"/>
            <a:r>
              <a:rPr lang="nb-NO"/>
              <a:t>Klikk for å redigere tekststiler i malen</a:t>
            </a:r>
          </a:p>
        </p:txBody>
      </p:sp>
      <p:sp>
        <p:nvSpPr>
          <p:cNvPr id="13" name="Plassholder for tekst 2">
            <a:extLst>
              <a:ext uri="{FF2B5EF4-FFF2-40B4-BE49-F238E27FC236}">
                <a16:creationId xmlns:a16="http://schemas.microsoft.com/office/drawing/2014/main" id="{20BE5904-BE00-1B43-A544-6F95CC954068}"/>
              </a:ext>
            </a:extLst>
          </p:cNvPr>
          <p:cNvSpPr>
            <a:spLocks noGrp="1"/>
          </p:cNvSpPr>
          <p:nvPr>
            <p:ph type="body" sz="quarter" idx="15"/>
          </p:nvPr>
        </p:nvSpPr>
        <p:spPr>
          <a:xfrm>
            <a:off x="7620000" y="2806700"/>
            <a:ext cx="4254500" cy="482600"/>
          </a:xfrm>
        </p:spPr>
        <p:txBody>
          <a:bodyPr>
            <a:normAutofit/>
          </a:bodyPr>
          <a:lstStyle>
            <a:lvl1pPr marL="0" indent="0">
              <a:buFontTx/>
              <a:buNone/>
              <a:defRPr sz="1600">
                <a:solidFill>
                  <a:schemeClr val="bg1"/>
                </a:solidFill>
              </a:defRPr>
            </a:lvl1pPr>
          </a:lstStyle>
          <a:p>
            <a:pPr lvl="0"/>
            <a:r>
              <a:rPr lang="nb-NO"/>
              <a:t>Klikk for å redigere tekststiler i malen</a:t>
            </a:r>
          </a:p>
        </p:txBody>
      </p:sp>
      <p:sp>
        <p:nvSpPr>
          <p:cNvPr id="14" name="Plassholder for tekst 2">
            <a:extLst>
              <a:ext uri="{FF2B5EF4-FFF2-40B4-BE49-F238E27FC236}">
                <a16:creationId xmlns:a16="http://schemas.microsoft.com/office/drawing/2014/main" id="{DF414255-9065-6A46-8A89-5342E7613091}"/>
              </a:ext>
            </a:extLst>
          </p:cNvPr>
          <p:cNvSpPr>
            <a:spLocks noGrp="1"/>
          </p:cNvSpPr>
          <p:nvPr>
            <p:ph type="body" sz="quarter" idx="16"/>
          </p:nvPr>
        </p:nvSpPr>
        <p:spPr>
          <a:xfrm>
            <a:off x="355600" y="6184900"/>
            <a:ext cx="4254500" cy="482600"/>
          </a:xfrm>
        </p:spPr>
        <p:txBody>
          <a:bodyPr>
            <a:normAutofit/>
          </a:bodyPr>
          <a:lstStyle>
            <a:lvl1pPr marL="0" indent="0">
              <a:buFontTx/>
              <a:buNone/>
              <a:defRPr sz="1600">
                <a:solidFill>
                  <a:schemeClr val="bg1"/>
                </a:solidFill>
              </a:defRPr>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C34140D6-0329-984E-8184-457DCF9F3D1B}"/>
              </a:ext>
            </a:extLst>
          </p:cNvPr>
          <p:cNvSpPr>
            <a:spLocks noGrp="1"/>
          </p:cNvSpPr>
          <p:nvPr>
            <p:ph type="body" sz="quarter" idx="17"/>
          </p:nvPr>
        </p:nvSpPr>
        <p:spPr>
          <a:xfrm>
            <a:off x="7620000" y="6184900"/>
            <a:ext cx="4254500" cy="482600"/>
          </a:xfrm>
        </p:spPr>
        <p:txBody>
          <a:bodyPr>
            <a:normAutofit/>
          </a:bodyPr>
          <a:lstStyle>
            <a:lvl1pPr marL="0" indent="0">
              <a:buFontTx/>
              <a:buNone/>
              <a:defRPr sz="16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58689921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ilde med tekstblokk">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1CB2F12-B0B2-F34D-957B-2C459F0261A5}"/>
              </a:ext>
            </a:extLst>
          </p:cNvPr>
          <p:cNvSpPr>
            <a:spLocks noGrp="1"/>
          </p:cNvSpPr>
          <p:nvPr>
            <p:ph type="pic" sz="quarter" idx="10" hasCustomPrompt="1"/>
          </p:nvPr>
        </p:nvSpPr>
        <p:spPr>
          <a:xfrm>
            <a:off x="0" y="0"/>
            <a:ext cx="12192000" cy="6857999"/>
          </a:xfrm>
        </p:spPr>
        <p:txBody>
          <a:bodyPr/>
          <a:lstStyle/>
          <a:p>
            <a:r>
              <a:rPr lang="nb-NO"/>
              <a:t>Bilde</a:t>
            </a:r>
          </a:p>
        </p:txBody>
      </p:sp>
      <p:sp>
        <p:nvSpPr>
          <p:cNvPr id="5" name="Plassholder for tekst 4">
            <a:extLst>
              <a:ext uri="{FF2B5EF4-FFF2-40B4-BE49-F238E27FC236}">
                <a16:creationId xmlns:a16="http://schemas.microsoft.com/office/drawing/2014/main" id="{C9AC1A65-DCCB-4F40-986C-0A97E4AAF3B4}"/>
              </a:ext>
            </a:extLst>
          </p:cNvPr>
          <p:cNvSpPr>
            <a:spLocks noGrp="1"/>
          </p:cNvSpPr>
          <p:nvPr>
            <p:ph type="body" sz="quarter" idx="11"/>
          </p:nvPr>
        </p:nvSpPr>
        <p:spPr>
          <a:xfrm>
            <a:off x="812800" y="4940300"/>
            <a:ext cx="10604500" cy="1386832"/>
          </a:xfrm>
        </p:spPr>
        <p:txBody>
          <a:bodyPr>
            <a:noAutofit/>
          </a:bodyPr>
          <a:lstStyle>
            <a:lvl1pPr marL="0" indent="0" algn="ctr">
              <a:buNone/>
              <a:defRPr sz="5400" b="1">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58787899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odelt - bilde øverst">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28C84A7-BB3D-8841-8308-4695754095A2}"/>
              </a:ext>
            </a:extLst>
          </p:cNvPr>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wrap="square" anchor="t">
            <a:noAutofit/>
          </a:bodyPr>
          <a:lstStyle>
            <a:lvl1pPr algn="ctr">
              <a:defRPr/>
            </a:lvl1pPr>
          </a:lstStyle>
          <a:p>
            <a:r>
              <a:rPr lang="nb-NO"/>
              <a:t>Klikk på ikonet for å legge til et bilde</a:t>
            </a:r>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53888" y="1601481"/>
            <a:ext cx="1284223" cy="1284223"/>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087274" y="3054350"/>
            <a:ext cx="9966651" cy="3342974"/>
          </a:xfrm>
        </p:spPr>
        <p:txBody>
          <a:bodyPr anchor="ct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27744254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777553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200645666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2349468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07465543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42226777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027848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0" y="0"/>
            <a:ext cx="12192000" cy="6858000"/>
          </a:xfrm>
          <a:pattFill prst="wdUpDiag">
            <a:fgClr>
              <a:schemeClr val="bg1">
                <a:lumMod val="75000"/>
              </a:schemeClr>
            </a:fgClr>
            <a:bgClr>
              <a:schemeClr val="bg1">
                <a:lumMod val="65000"/>
              </a:schemeClr>
            </a:bgClr>
          </a:pattFill>
        </p:spPr>
        <p:txBody>
          <a:bodyPr lIns="360000" rIns="360000" anchor="t" anchorCtr="1">
            <a:normAutofit/>
          </a:bodyPr>
          <a:lstStyle>
            <a:lvl1pPr>
              <a:defRPr sz="1600" baseline="0">
                <a:solidFill>
                  <a:schemeClr val="bg1"/>
                </a:solidFill>
                <a:highlight>
                  <a:srgbClr val="808080"/>
                </a:highlight>
              </a:defRPr>
            </a:lvl1pPr>
          </a:lstStyle>
          <a:p>
            <a:r>
              <a:rPr lang="nb-NO"/>
              <a:t>Dra </a:t>
            </a:r>
            <a:r>
              <a:rPr lang="nb-NO" err="1"/>
              <a:t>en</a:t>
            </a:r>
            <a:r>
              <a:rPr lang="nb-NO"/>
              <a:t> </a:t>
            </a:r>
            <a:r>
              <a:rPr lang="nb-NO" err="1"/>
              <a:t>bildefil</a:t>
            </a:r>
            <a:r>
              <a:rPr lang="nb-NO"/>
              <a:t> inn </a:t>
            </a:r>
            <a:r>
              <a:rPr lang="nb-NO" err="1"/>
              <a:t>i</a:t>
            </a:r>
            <a:r>
              <a:rPr lang="nb-NO"/>
              <a:t> </a:t>
            </a:r>
            <a:r>
              <a:rPr lang="nb-NO" err="1"/>
              <a:t>bilderammen</a:t>
            </a:r>
            <a:r>
              <a:rPr lang="nb-NO"/>
              <a:t> å </a:t>
            </a:r>
            <a:r>
              <a:rPr lang="nb-NO" err="1"/>
              <a:t>legge</a:t>
            </a:r>
            <a:r>
              <a:rPr lang="nb-NO"/>
              <a:t> </a:t>
            </a:r>
            <a:r>
              <a:rPr lang="nb-NO" err="1"/>
              <a:t>til</a:t>
            </a:r>
            <a:r>
              <a:rPr lang="nb-NO"/>
              <a:t>.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br>
              <a:rPr lang="nb-NO"/>
            </a:br>
            <a:r>
              <a:rPr lang="nb-NO"/>
              <a:t>Det </a:t>
            </a:r>
            <a:r>
              <a:rPr lang="nb-NO" err="1"/>
              <a:t>kan</a:t>
            </a:r>
            <a:r>
              <a:rPr lang="nb-NO"/>
              <a:t> </a:t>
            </a:r>
            <a:r>
              <a:rPr lang="nb-NO" err="1"/>
              <a:t>hende</a:t>
            </a:r>
            <a:r>
              <a:rPr lang="nb-NO"/>
              <a:t> du </a:t>
            </a:r>
            <a:r>
              <a:rPr lang="nb-NO" err="1"/>
              <a:t>må</a:t>
            </a:r>
            <a:r>
              <a:rPr lang="nb-NO"/>
              <a:t> </a:t>
            </a:r>
            <a:r>
              <a:rPr lang="nb-NO" err="1"/>
              <a:t>skjule</a:t>
            </a:r>
            <a:r>
              <a:rPr lang="nb-NO"/>
              <a:t> </a:t>
            </a:r>
            <a:r>
              <a:rPr lang="nb-NO" err="1"/>
              <a:t>tekstboksen</a:t>
            </a:r>
            <a:r>
              <a:rPr lang="nb-NO"/>
              <a:t> for å </a:t>
            </a:r>
            <a:r>
              <a:rPr lang="nb-NO" err="1"/>
              <a:t>kunne</a:t>
            </a:r>
            <a:r>
              <a:rPr lang="nb-NO"/>
              <a:t> </a:t>
            </a:r>
            <a:r>
              <a:rPr lang="nb-NO" err="1"/>
              <a:t>beskjære</a:t>
            </a:r>
            <a:r>
              <a:rPr lang="nb-NO"/>
              <a:t> </a:t>
            </a:r>
            <a:r>
              <a:rPr lang="nb-NO" err="1"/>
              <a:t>bildet</a:t>
            </a:r>
            <a:r>
              <a:rPr lang="nb-NO"/>
              <a:t>. </a:t>
            </a:r>
            <a:r>
              <a:rPr lang="nb-NO" err="1"/>
              <a:t>Slå</a:t>
            </a:r>
            <a:r>
              <a:rPr lang="nb-NO"/>
              <a:t> </a:t>
            </a:r>
            <a:r>
              <a:rPr lang="nb-NO" err="1"/>
              <a:t>på</a:t>
            </a:r>
            <a:r>
              <a:rPr lang="nb-NO"/>
              <a:t> </a:t>
            </a:r>
            <a:r>
              <a:rPr lang="nb-NO" err="1"/>
              <a:t>valgruta</a:t>
            </a:r>
            <a:r>
              <a:rPr lang="nb-NO"/>
              <a:t> </a:t>
            </a:r>
            <a:r>
              <a:rPr lang="nb-NO" err="1"/>
              <a:t>på</a:t>
            </a:r>
            <a:r>
              <a:rPr lang="nb-NO"/>
              <a:t> </a:t>
            </a:r>
            <a:r>
              <a:rPr lang="nb-NO" err="1"/>
              <a:t>Hjem-fanen</a:t>
            </a:r>
            <a:r>
              <a:rPr lang="nb-NO"/>
              <a:t> &gt; </a:t>
            </a:r>
            <a:r>
              <a:rPr lang="nb-NO" err="1"/>
              <a:t>Ordne-knappen</a:t>
            </a:r>
            <a:r>
              <a:rPr lang="nb-NO"/>
              <a:t> &gt; </a:t>
            </a:r>
            <a:r>
              <a:rPr lang="nb-NO" err="1"/>
              <a:t>Valgrute</a:t>
            </a:r>
            <a:r>
              <a:rPr lang="nb-NO"/>
              <a:t>. </a:t>
            </a:r>
            <a:r>
              <a:rPr lang="nb-NO" err="1"/>
              <a:t>Trykk</a:t>
            </a:r>
            <a:r>
              <a:rPr lang="nb-NO"/>
              <a:t> </a:t>
            </a:r>
            <a:r>
              <a:rPr lang="nb-NO" err="1"/>
              <a:t>på</a:t>
            </a:r>
            <a:r>
              <a:rPr lang="nb-NO"/>
              <a:t> </a:t>
            </a:r>
            <a:r>
              <a:rPr lang="nb-NO" err="1"/>
              <a:t>øye-ikonet</a:t>
            </a:r>
            <a:r>
              <a:rPr lang="nb-NO"/>
              <a:t> </a:t>
            </a:r>
            <a:r>
              <a:rPr lang="nb-NO" err="1"/>
              <a:t>til</a:t>
            </a:r>
            <a:r>
              <a:rPr lang="nb-NO"/>
              <a:t> </a:t>
            </a:r>
            <a:r>
              <a:rPr lang="nb-NO" err="1"/>
              <a:t>tekstboksen</a:t>
            </a:r>
            <a:r>
              <a:rPr lang="nb-NO"/>
              <a:t>. </a:t>
            </a:r>
            <a:br>
              <a:rPr lang="nb-NO"/>
            </a:br>
            <a:r>
              <a:rPr lang="nb-NO" err="1"/>
              <a:t>Tekstboksen</a:t>
            </a:r>
            <a:r>
              <a:rPr lang="nb-NO"/>
              <a:t> </a:t>
            </a:r>
            <a:r>
              <a:rPr lang="nb-NO" err="1"/>
              <a:t>animeres</a:t>
            </a:r>
            <a:r>
              <a:rPr lang="nb-NO"/>
              <a:t> inn </a:t>
            </a:r>
            <a:r>
              <a:rPr lang="nb-NO" err="1"/>
              <a:t>etter</a:t>
            </a:r>
            <a:r>
              <a:rPr lang="nb-NO"/>
              <a:t> </a:t>
            </a:r>
            <a:r>
              <a:rPr lang="nb-NO" err="1"/>
              <a:t>en</a:t>
            </a:r>
            <a:r>
              <a:rPr lang="nb-NO"/>
              <a:t> </a:t>
            </a:r>
            <a:r>
              <a:rPr lang="nb-NO" err="1"/>
              <a:t>liten</a:t>
            </a:r>
            <a:r>
              <a:rPr lang="nb-NO"/>
              <a:t> </a:t>
            </a:r>
            <a:r>
              <a:rPr lang="nb-NO" err="1"/>
              <a:t>stund</a:t>
            </a:r>
            <a:r>
              <a:rPr lang="nb-NO"/>
              <a:t>. </a:t>
            </a:r>
            <a:r>
              <a:rPr lang="nb-NO" err="1"/>
              <a:t>Dette</a:t>
            </a:r>
            <a:r>
              <a:rPr lang="nb-NO"/>
              <a:t> </a:t>
            </a:r>
            <a:r>
              <a:rPr lang="nb-NO" err="1"/>
              <a:t>gjør</a:t>
            </a:r>
            <a:r>
              <a:rPr lang="nb-NO"/>
              <a:t> </a:t>
            </a:r>
            <a:r>
              <a:rPr lang="nb-NO" err="1"/>
              <a:t>bildet</a:t>
            </a:r>
            <a:r>
              <a:rPr lang="nb-NO"/>
              <a:t> </a:t>
            </a:r>
            <a:r>
              <a:rPr lang="nb-NO" err="1"/>
              <a:t>mørkere</a:t>
            </a:r>
            <a:endParaRPr lang="nb-NO"/>
          </a:p>
        </p:txBody>
      </p:sp>
      <p:sp>
        <p:nvSpPr>
          <p:cNvPr id="8" name="Plassholder for tekst 7">
            <a:extLst>
              <a:ext uri="{FF2B5EF4-FFF2-40B4-BE49-F238E27FC236}">
                <a16:creationId xmlns:a16="http://schemas.microsoft.com/office/drawing/2014/main" id="{69949B4C-F662-4789-B0BA-140ED8865529}"/>
              </a:ext>
            </a:extLst>
          </p:cNvPr>
          <p:cNvSpPr>
            <a:spLocks noGrp="1"/>
          </p:cNvSpPr>
          <p:nvPr>
            <p:ph type="body" sz="quarter" idx="14" hasCustomPrompt="1"/>
          </p:nvPr>
        </p:nvSpPr>
        <p:spPr>
          <a:xfrm>
            <a:off x="0" y="0"/>
            <a:ext cx="12190992" cy="6858000"/>
          </a:xfrm>
          <a:solidFill>
            <a:schemeClr val="tx1">
              <a:alpha val="60000"/>
            </a:schemeClr>
          </a:solidFill>
        </p:spPr>
        <p:txBody>
          <a:bodyPr lIns="936000" tIns="936000" rIns="936000" bIns="720000" anchor="ctr" anchorCtr="0">
            <a:noAutofit/>
          </a:bodyPr>
          <a:lstStyle>
            <a:lvl1pPr algn="ctr">
              <a:lnSpc>
                <a:spcPct val="94000"/>
              </a:lnSpc>
              <a:defRPr sz="4883" b="0" baseline="0">
                <a:solidFill>
                  <a:srgbClr val="F8F8F8"/>
                </a:solidFill>
              </a:defRPr>
            </a:lvl1pPr>
            <a:lvl2pPr marL="0" indent="0">
              <a:buNone/>
              <a:defRPr/>
            </a:lvl2pPr>
          </a:lstStyle>
          <a:p>
            <a:pPr lvl="0"/>
            <a:r>
              <a:rPr lang="nb-NO">
                <a:effectLst/>
              </a:rPr>
              <a:t>Sitat eller viktig poeng over bilde, som gjøres mørkere i Powerpoint.</a:t>
            </a:r>
            <a:endParaRPr lang="nb-NO"/>
          </a:p>
        </p:txBody>
      </p:sp>
    </p:spTree>
    <p:extLst>
      <p:ext uri="{BB962C8B-B14F-4D97-AF65-F5344CB8AC3E}">
        <p14:creationId xmlns:p14="http://schemas.microsoft.com/office/powerpoint/2010/main" val="27898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400"/>
                                        <p:tgtEl>
                                          <p:spTgt spid="8">
                                            <p:bg/>
                                          </p:spTgt>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childTnLst>
                </p:cTn>
              </p:par>
            </p:tnLst>
          </p:tmpl>
          <p:tmpl lvl="1">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childTnLst>
                </p:cTn>
              </p:par>
            </p:tnLst>
          </p:tmpl>
        </p:tmplLst>
      </p:bldP>
    </p:bld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92736698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404900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199" y="2183997"/>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a:t>Hurra!</a:t>
            </a:r>
          </a:p>
        </p:txBody>
      </p:sp>
    </p:spTree>
    <p:extLst>
      <p:ext uri="{BB962C8B-B14F-4D97-AF65-F5344CB8AC3E}">
        <p14:creationId xmlns:p14="http://schemas.microsoft.com/office/powerpoint/2010/main" val="364233396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175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f og 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0B054887-AA49-45F1-BDF1-10D8DACF187A}"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8920163" y="818443"/>
            <a:ext cx="2363787" cy="331116"/>
          </a:xfrm>
        </p:spPr>
        <p:txBody>
          <a:bodyPr anchor="t" anchorCtr="0">
            <a:spAutoFit/>
          </a:bodyPr>
          <a:lstStyle>
            <a:lvl1pPr>
              <a:defRPr sz="1600"/>
            </a:lvl1pPr>
            <a:lvl2pPr marL="0" indent="0">
              <a:buNone/>
              <a:defRPr/>
            </a:lvl2pPr>
          </a:lstStyle>
          <a:p>
            <a:pPr lvl="0"/>
            <a:r>
              <a:rPr lang="nb-NO"/>
              <a:t>Skriv inn bildetekst.</a:t>
            </a:r>
          </a:p>
        </p:txBody>
      </p:sp>
      <p:sp>
        <p:nvSpPr>
          <p:cNvPr id="6" name="Plassholder for diagram 5">
            <a:extLst>
              <a:ext uri="{FF2B5EF4-FFF2-40B4-BE49-F238E27FC236}">
                <a16:creationId xmlns:a16="http://schemas.microsoft.com/office/drawing/2014/main" id="{C1D1C1A6-4CA2-426B-98F8-8180D910700D}"/>
              </a:ext>
            </a:extLst>
          </p:cNvPr>
          <p:cNvSpPr>
            <a:spLocks noGrp="1"/>
          </p:cNvSpPr>
          <p:nvPr>
            <p:ph type="chart" sz="quarter" idx="15"/>
          </p:nvPr>
        </p:nvSpPr>
        <p:spPr>
          <a:xfrm>
            <a:off x="495300" y="495300"/>
            <a:ext cx="8128000" cy="5384800"/>
          </a:xfrm>
        </p:spPr>
        <p:txBody>
          <a:bodyPr/>
          <a:lstStyle/>
          <a:p>
            <a:r>
              <a:rPr lang="nb-NO"/>
              <a:t>Klikk ikonet for å legge til et diagram</a:t>
            </a:r>
          </a:p>
        </p:txBody>
      </p:sp>
    </p:spTree>
    <p:extLst>
      <p:ext uri="{BB962C8B-B14F-4D97-AF65-F5344CB8AC3E}">
        <p14:creationId xmlns:p14="http://schemas.microsoft.com/office/powerpoint/2010/main" val="88344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r luft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lvl1pPr>
              <a:lnSpc>
                <a:spcPct val="100000"/>
              </a:lnSpc>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7" name="Plassholder for tekst 6">
            <a:extLst>
              <a:ext uri="{FF2B5EF4-FFF2-40B4-BE49-F238E27FC236}">
                <a16:creationId xmlns:a16="http://schemas.microsoft.com/office/drawing/2014/main" id="{A7230990-BD91-494B-8F92-2155C3A9C77F}"/>
              </a:ext>
            </a:extLst>
          </p:cNvPr>
          <p:cNvSpPr>
            <a:spLocks noGrp="1"/>
          </p:cNvSpPr>
          <p:nvPr>
            <p:ph type="body" sz="quarter" idx="10"/>
          </p:nvPr>
        </p:nvSpPr>
        <p:spPr>
          <a:xfrm>
            <a:off x="1112838" y="2127250"/>
            <a:ext cx="9966325" cy="3816350"/>
          </a:xfrm>
        </p:spPr>
        <p:txBody>
          <a:bodyPr/>
          <a:lstStyle>
            <a:lvl1pPr marL="0" indent="0">
              <a:lnSpc>
                <a:spcPct val="100000"/>
              </a:lnSpc>
              <a:buNone/>
              <a:defRPr/>
            </a:lvl1pPr>
          </a:lstStyle>
          <a:p>
            <a:pPr lvl="0"/>
            <a:r>
              <a:rPr lang="nb-NO"/>
              <a:t>Klikk for å redigere tekststiler i malen</a:t>
            </a:r>
          </a:p>
        </p:txBody>
      </p:sp>
      <p:pic>
        <p:nvPicPr>
          <p:cNvPr id="5" name="Bilde 8">
            <a:extLst>
              <a:ext uri="{FF2B5EF4-FFF2-40B4-BE49-F238E27FC236}">
                <a16:creationId xmlns:a16="http://schemas.microsoft.com/office/drawing/2014/main" id="{9A6A55BB-812C-F44D-9BE3-E6AA0949C70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458782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f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0B567257-E884-47E4-A32F-5D5BEBE537B6}"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a:t>Overskrift</a:t>
            </a:r>
          </a:p>
        </p:txBody>
      </p:sp>
      <p:sp>
        <p:nvSpPr>
          <p:cNvPr id="7" name="Plassholder for diagram 6">
            <a:extLst>
              <a:ext uri="{FF2B5EF4-FFF2-40B4-BE49-F238E27FC236}">
                <a16:creationId xmlns:a16="http://schemas.microsoft.com/office/drawing/2014/main" id="{167AC713-D545-4607-9D9C-0F765C75BC1D}"/>
              </a:ext>
            </a:extLst>
          </p:cNvPr>
          <p:cNvSpPr>
            <a:spLocks noGrp="1"/>
          </p:cNvSpPr>
          <p:nvPr>
            <p:ph type="chart" sz="quarter" idx="14"/>
          </p:nvPr>
        </p:nvSpPr>
        <p:spPr>
          <a:xfrm>
            <a:off x="5359400" y="752475"/>
            <a:ext cx="5942013" cy="5216525"/>
          </a:xfrm>
        </p:spPr>
        <p:txBody>
          <a:bodyPr/>
          <a:lstStyle/>
          <a:p>
            <a:r>
              <a:rPr lang="nb-NO"/>
              <a:t>Klikk ikonet for å legge til et diagram</a:t>
            </a:r>
          </a:p>
        </p:txBody>
      </p:sp>
    </p:spTree>
    <p:extLst>
      <p:ext uri="{BB962C8B-B14F-4D97-AF65-F5344CB8AC3E}">
        <p14:creationId xmlns:p14="http://schemas.microsoft.com/office/powerpoint/2010/main" val="1334497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94D465-B03C-4D93-99DD-55BDE0137F2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2BB7D90-7495-4F8E-AD42-DD3C97B6D536}"/>
              </a:ext>
            </a:extLst>
          </p:cNvPr>
          <p:cNvSpPr>
            <a:spLocks noGrp="1"/>
          </p:cNvSpPr>
          <p:nvPr>
            <p:ph type="dt" sz="half" idx="10"/>
          </p:nvPr>
        </p:nvSpPr>
        <p:spPr/>
        <p:txBody>
          <a:bodyPr/>
          <a:lstStyle/>
          <a:p>
            <a:fld id="{58F6C7BF-8017-4A0A-AD11-82FA3772282F}" type="datetime1">
              <a:rPr lang="nb-NO" smtClean="0"/>
              <a:t>22.10.2021</a:t>
            </a:fld>
            <a:endParaRPr lang="nb-NO"/>
          </a:p>
        </p:txBody>
      </p:sp>
      <p:sp>
        <p:nvSpPr>
          <p:cNvPr id="4" name="Plassholder for bunntekst 3">
            <a:extLst>
              <a:ext uri="{FF2B5EF4-FFF2-40B4-BE49-F238E27FC236}">
                <a16:creationId xmlns:a16="http://schemas.microsoft.com/office/drawing/2014/main" id="{159EA9D9-2029-4294-9F3B-060136A9184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EC7156C-63A5-40B2-90F7-ACB800F4225D}"/>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1859346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FE45AF0-BB0B-44E5-AA77-CE8C17342B45}"/>
              </a:ext>
            </a:extLst>
          </p:cNvPr>
          <p:cNvSpPr>
            <a:spLocks noGrp="1"/>
          </p:cNvSpPr>
          <p:nvPr>
            <p:ph type="dt" sz="half" idx="10"/>
          </p:nvPr>
        </p:nvSpPr>
        <p:spPr/>
        <p:txBody>
          <a:bodyPr/>
          <a:lstStyle/>
          <a:p>
            <a:fld id="{D2D53C1D-922B-4899-AC63-BAFB17D4BDD6}" type="datetime1">
              <a:rPr lang="nb-NO" smtClean="0"/>
              <a:t>22.10.2021</a:t>
            </a:fld>
            <a:endParaRPr lang="nb-NO"/>
          </a:p>
        </p:txBody>
      </p:sp>
      <p:sp>
        <p:nvSpPr>
          <p:cNvPr id="3" name="Plassholder for bunntekst 2">
            <a:extLst>
              <a:ext uri="{FF2B5EF4-FFF2-40B4-BE49-F238E27FC236}">
                <a16:creationId xmlns:a16="http://schemas.microsoft.com/office/drawing/2014/main" id="{F3A6579C-1201-432F-919F-95A9FFB27EE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75B5CC0-D500-46FD-BC7B-E8F77DBD78E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2719116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m, en person">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48EDFA34-8482-47C6-B7B1-1729506A2501}"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888999" y="2120900"/>
            <a:ext cx="3262313" cy="3262313"/>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4525108" y="1697039"/>
            <a:ext cx="6828692" cy="4256086"/>
          </a:xfrm>
        </p:spPr>
        <p:txBody>
          <a:bodyPr numCol="1" spcCol="144000" anchor="t" anchorCtr="0"/>
          <a:lstStyle>
            <a:lvl1pPr marL="360000" indent="-360000">
              <a:buClr>
                <a:schemeClr val="accent1"/>
              </a:buClr>
              <a:buFont typeface="Arial" panose="020B0604020202020204" pitchFamily="34" charset="0"/>
              <a:buChar char="•"/>
              <a:defRPr/>
            </a:lvl1pPr>
            <a:lvl2pPr marL="558000" indent="-180000">
              <a:defRPr/>
            </a:lvl2pPr>
            <a:lvl3pPr marL="738000" indent="-198000">
              <a:defRPr/>
            </a:lvl3pPr>
          </a:lstStyle>
          <a:p>
            <a:pPr lvl="0"/>
            <a:r>
              <a:rPr lang="nb-NO"/>
              <a:t>Klikk for å legge til et punkt.</a:t>
            </a:r>
          </a:p>
        </p:txBody>
      </p:sp>
    </p:spTree>
    <p:extLst>
      <p:ext uri="{BB962C8B-B14F-4D97-AF65-F5344CB8AC3E}">
        <p14:creationId xmlns:p14="http://schemas.microsoft.com/office/powerpoint/2010/main" val="3837159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m, to person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AA2D764C-AEC5-4AC8-BFB5-B1C36FE0F4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2514601"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889000"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a:t>Klikk for å legge til et punkt.</a:t>
            </a:r>
          </a:p>
        </p:txBody>
      </p:sp>
      <p:sp>
        <p:nvSpPr>
          <p:cNvPr id="10" name="Plassholder for innhold 2">
            <a:extLst>
              <a:ext uri="{FF2B5EF4-FFF2-40B4-BE49-F238E27FC236}">
                <a16:creationId xmlns:a16="http://schemas.microsoft.com/office/drawing/2014/main" id="{79B79AFE-3B80-4983-9205-F97B40A74492}"/>
              </a:ext>
            </a:extLst>
          </p:cNvPr>
          <p:cNvSpPr>
            <a:spLocks noGrp="1"/>
          </p:cNvSpPr>
          <p:nvPr>
            <p:ph idx="15" hasCustomPrompt="1"/>
          </p:nvPr>
        </p:nvSpPr>
        <p:spPr>
          <a:xfrm>
            <a:off x="889000"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a:t>Navn på den som presenterer</a:t>
            </a:r>
          </a:p>
        </p:txBody>
      </p:sp>
      <p:sp>
        <p:nvSpPr>
          <p:cNvPr id="11" name="Plassholder for bilde 9">
            <a:extLst>
              <a:ext uri="{FF2B5EF4-FFF2-40B4-BE49-F238E27FC236}">
                <a16:creationId xmlns:a16="http://schemas.microsoft.com/office/drawing/2014/main" id="{4AC7E596-E82B-4A14-9112-AE6DA14AFD7A}"/>
              </a:ext>
            </a:extLst>
          </p:cNvPr>
          <p:cNvSpPr>
            <a:spLocks noGrp="1"/>
          </p:cNvSpPr>
          <p:nvPr>
            <p:ph type="pic" sz="quarter" idx="16" hasCustomPrompt="1"/>
          </p:nvPr>
        </p:nvSpPr>
        <p:spPr>
          <a:xfrm>
            <a:off x="7880353"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
        <p:nvSpPr>
          <p:cNvPr id="12" name="Plassholder for innhold 2">
            <a:extLst>
              <a:ext uri="{FF2B5EF4-FFF2-40B4-BE49-F238E27FC236}">
                <a16:creationId xmlns:a16="http://schemas.microsoft.com/office/drawing/2014/main" id="{BCE6A714-191F-449E-B9C5-5AD0B6BE5EDE}"/>
              </a:ext>
            </a:extLst>
          </p:cNvPr>
          <p:cNvSpPr>
            <a:spLocks noGrp="1"/>
          </p:cNvSpPr>
          <p:nvPr>
            <p:ph idx="17" hasCustomPrompt="1"/>
          </p:nvPr>
        </p:nvSpPr>
        <p:spPr>
          <a:xfrm>
            <a:off x="6254752"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a:t>Klikk for å legge til et punkt.</a:t>
            </a:r>
          </a:p>
        </p:txBody>
      </p:sp>
      <p:sp>
        <p:nvSpPr>
          <p:cNvPr id="13" name="Plassholder for innhold 2">
            <a:extLst>
              <a:ext uri="{FF2B5EF4-FFF2-40B4-BE49-F238E27FC236}">
                <a16:creationId xmlns:a16="http://schemas.microsoft.com/office/drawing/2014/main" id="{4470AE5C-5EF6-4385-A6A6-941D1B7DC09A}"/>
              </a:ext>
            </a:extLst>
          </p:cNvPr>
          <p:cNvSpPr>
            <a:spLocks noGrp="1"/>
          </p:cNvSpPr>
          <p:nvPr>
            <p:ph idx="18" hasCustomPrompt="1"/>
          </p:nvPr>
        </p:nvSpPr>
        <p:spPr>
          <a:xfrm>
            <a:off x="6254752"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a:t>Navn på den som presenterer</a:t>
            </a:r>
          </a:p>
        </p:txBody>
      </p:sp>
    </p:spTree>
    <p:extLst>
      <p:ext uri="{BB962C8B-B14F-4D97-AF65-F5344CB8AC3E}">
        <p14:creationId xmlns:p14="http://schemas.microsoft.com/office/powerpoint/2010/main" val="192007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bg1"/>
        </a:solidFill>
        <a:effectLst/>
      </p:bgPr>
    </p:bg>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BBB72E1B-8CCD-4746-877E-578B6228479B}"/>
              </a:ext>
            </a:extLst>
          </p:cNvPr>
          <p:cNvSpPr/>
          <p:nvPr userDrawn="1"/>
        </p:nvSpPr>
        <p:spPr>
          <a:xfrm>
            <a:off x="0" y="1790700"/>
            <a:ext cx="12192000" cy="506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ittel 1">
            <a:extLst>
              <a:ext uri="{FF2B5EF4-FFF2-40B4-BE49-F238E27FC236}">
                <a16:creationId xmlns:a16="http://schemas.microsoft.com/office/drawing/2014/main" id="{8F12015F-AEE5-4852-85F8-922CA31ECAAD}"/>
              </a:ext>
            </a:extLst>
          </p:cNvPr>
          <p:cNvSpPr>
            <a:spLocks noGrp="1"/>
          </p:cNvSpPr>
          <p:nvPr>
            <p:ph type="ctrTitle" hasCustomPrompt="1"/>
          </p:nvPr>
        </p:nvSpPr>
        <p:spPr>
          <a:xfrm>
            <a:off x="1721837" y="2791966"/>
            <a:ext cx="9006488" cy="821187"/>
          </a:xfrm>
        </p:spPr>
        <p:txBody>
          <a:bodyPr anchor="b"/>
          <a:lstStyle>
            <a:lvl1pPr algn="ctr">
              <a:lnSpc>
                <a:spcPct val="97000"/>
              </a:lnSpc>
              <a:defRPr sz="4883" baseline="0">
                <a:solidFill>
                  <a:schemeClr val="bg1"/>
                </a:solidFill>
              </a:defRPr>
            </a:lvl1pPr>
          </a:lstStyle>
          <a:p>
            <a:r>
              <a:rPr lang="nb-NO"/>
              <a:t>Avsluttende tittel</a:t>
            </a:r>
          </a:p>
        </p:txBody>
      </p:sp>
      <p:sp>
        <p:nvSpPr>
          <p:cNvPr id="13" name="Undertittel 2">
            <a:extLst>
              <a:ext uri="{FF2B5EF4-FFF2-40B4-BE49-F238E27FC236}">
                <a16:creationId xmlns:a16="http://schemas.microsoft.com/office/drawing/2014/main" id="{CEAC0ACD-D045-40D1-96E6-574143530D9E}"/>
              </a:ext>
            </a:extLst>
          </p:cNvPr>
          <p:cNvSpPr>
            <a:spLocks noGrp="1"/>
          </p:cNvSpPr>
          <p:nvPr>
            <p:ph type="subTitle" idx="1" hasCustomPrompt="1"/>
          </p:nvPr>
        </p:nvSpPr>
        <p:spPr>
          <a:xfrm>
            <a:off x="2278142" y="3762021"/>
            <a:ext cx="7893878" cy="298480"/>
          </a:xfrm>
        </p:spPr>
        <p:txBody>
          <a:bodyPr wrap="square" tIns="0" bIns="0">
            <a:sp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Call to action eller undertekst</a:t>
            </a:r>
          </a:p>
        </p:txBody>
      </p:sp>
      <p:sp>
        <p:nvSpPr>
          <p:cNvPr id="16" name="Plassholder for tekst 9">
            <a:extLst>
              <a:ext uri="{FF2B5EF4-FFF2-40B4-BE49-F238E27FC236}">
                <a16:creationId xmlns:a16="http://schemas.microsoft.com/office/drawing/2014/main" id="{1A9B4D81-CD8F-4BFA-A364-49241FAC5BC3}"/>
              </a:ext>
            </a:extLst>
          </p:cNvPr>
          <p:cNvSpPr>
            <a:spLocks noGrp="1"/>
          </p:cNvSpPr>
          <p:nvPr>
            <p:ph type="body" sz="quarter" idx="10" hasCustomPrompt="1"/>
          </p:nvPr>
        </p:nvSpPr>
        <p:spPr>
          <a:xfrm>
            <a:off x="2149061" y="5532240"/>
            <a:ext cx="7893877" cy="234808"/>
          </a:xfrm>
        </p:spPr>
        <p:txBody>
          <a:bodyPr tIns="0" bIns="0" anchor="t" anchorCtr="0">
            <a:noAutofit/>
          </a:bodyPr>
          <a:lstStyle>
            <a:lvl1pPr algn="ctr">
              <a:spcBef>
                <a:spcPts val="500"/>
              </a:spcBef>
              <a:defRPr sz="1600" b="0" i="0" baseline="0">
                <a:solidFill>
                  <a:schemeClr val="bg1"/>
                </a:solidFill>
              </a:defRPr>
            </a:lvl1pPr>
          </a:lstStyle>
          <a:p>
            <a:pPr lvl="0"/>
            <a:r>
              <a:rPr lang="nb-NO"/>
              <a:t>Navn/info på foredragsholder</a:t>
            </a:r>
          </a:p>
        </p:txBody>
      </p:sp>
      <p:pic>
        <p:nvPicPr>
          <p:cNvPr id="17" name="Logo">
            <a:extLst>
              <a:ext uri="{FF2B5EF4-FFF2-40B4-BE49-F238E27FC236}">
                <a16:creationId xmlns:a16="http://schemas.microsoft.com/office/drawing/2014/main" id="{85E67FEF-9B10-479B-86A2-FE31A91B223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
        <p:nvSpPr>
          <p:cNvPr id="18" name="Plassholder for tekst 9">
            <a:extLst>
              <a:ext uri="{FF2B5EF4-FFF2-40B4-BE49-F238E27FC236}">
                <a16:creationId xmlns:a16="http://schemas.microsoft.com/office/drawing/2014/main" id="{5367FD7F-2981-4EF0-8E17-FC59D13BED6C}"/>
              </a:ext>
            </a:extLst>
          </p:cNvPr>
          <p:cNvSpPr>
            <a:spLocks noGrp="1"/>
          </p:cNvSpPr>
          <p:nvPr>
            <p:ph type="body" sz="quarter" idx="16" hasCustomPrompt="1"/>
          </p:nvPr>
        </p:nvSpPr>
        <p:spPr>
          <a:xfrm>
            <a:off x="2149061" y="5782002"/>
            <a:ext cx="7893877" cy="234808"/>
          </a:xfrm>
        </p:spPr>
        <p:txBody>
          <a:bodyPr tIns="0" bIns="0" anchor="t" anchorCtr="0">
            <a:noAutofit/>
          </a:bodyPr>
          <a:lstStyle>
            <a:lvl1pPr algn="ctr">
              <a:spcBef>
                <a:spcPts val="500"/>
              </a:spcBef>
              <a:defRPr sz="1600" b="0" i="0" baseline="0">
                <a:solidFill>
                  <a:schemeClr val="bg1"/>
                </a:solidFill>
              </a:defRPr>
            </a:lvl1pPr>
          </a:lstStyle>
          <a:p>
            <a:pPr lvl="0"/>
            <a:r>
              <a:rPr lang="nb-NO"/>
              <a:t>Epost/kontaktinfo</a:t>
            </a:r>
          </a:p>
        </p:txBody>
      </p:sp>
    </p:spTree>
    <p:extLst>
      <p:ext uri="{BB962C8B-B14F-4D97-AF65-F5344CB8AC3E}">
        <p14:creationId xmlns:p14="http://schemas.microsoft.com/office/powerpoint/2010/main" val="4182865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3" name="Symbol">
            <a:extLst>
              <a:ext uri="{FF2B5EF4-FFF2-40B4-BE49-F238E27FC236}">
                <a16:creationId xmlns:a16="http://schemas.microsoft.com/office/drawing/2014/main" id="{DD27531A-62EE-4F87-9E7D-9B9155FC9F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024"/>
          <a:stretch/>
        </p:blipFill>
        <p:spPr>
          <a:xfrm>
            <a:off x="3392320" y="3002286"/>
            <a:ext cx="1401043" cy="861689"/>
          </a:xfrm>
          <a:prstGeom prst="rect">
            <a:avLst/>
          </a:prstGeom>
        </p:spPr>
      </p:pic>
      <p:pic>
        <p:nvPicPr>
          <p:cNvPr id="4" name="Tekst">
            <a:extLst>
              <a:ext uri="{FF2B5EF4-FFF2-40B4-BE49-F238E27FC236}">
                <a16:creationId xmlns:a16="http://schemas.microsoft.com/office/drawing/2014/main" id="{EF538B69-FE99-4F65-834A-270F7106B5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795" r="-19"/>
          <a:stretch/>
        </p:blipFill>
        <p:spPr>
          <a:xfrm>
            <a:off x="4945489" y="3002286"/>
            <a:ext cx="3841491" cy="861689"/>
          </a:xfrm>
          <a:prstGeom prst="rect">
            <a:avLst/>
          </a:prstGeom>
        </p:spPr>
      </p:pic>
    </p:spTree>
    <p:extLst>
      <p:ext uri="{BB962C8B-B14F-4D97-AF65-F5344CB8AC3E}">
        <p14:creationId xmlns:p14="http://schemas.microsoft.com/office/powerpoint/2010/main" val="41464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35" presetClass="path" presetSubtype="0" accel="50000" decel="50000" fill="hold" nodeType="withEffect">
                                  <p:stCondLst>
                                    <p:cond delay="0"/>
                                  </p:stCondLst>
                                  <p:childTnLst>
                                    <p:animMotion origin="layout" path="M 0.25729 -2.96296E-6 L 5E-6 -2.96296E-6 " pathEditMode="relative" rAng="0" ptsTypes="AA">
                                      <p:cBhvr>
                                        <p:cTn id="9" dur="600" fill="hold"/>
                                        <p:tgtEl>
                                          <p:spTgt spid="3"/>
                                        </p:tgtEl>
                                        <p:attrNameLst>
                                          <p:attrName>ppt_x</p:attrName>
                                          <p:attrName>ppt_y</p:attrName>
                                        </p:attrNameLst>
                                      </p:cBhvr>
                                      <p:rCtr x="-12930" y="0"/>
                                    </p:animMotion>
                                  </p:childTnLst>
                                </p:cTn>
                              </p:par>
                              <p:par>
                                <p:cTn id="10" presetID="22" presetClass="entr" presetSubtype="8" fill="hold"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2"/>
            <a:ext cx="10972800" cy="1132115"/>
          </a:xfrm>
          <a:prstGeom prst="rect">
            <a:avLst/>
          </a:prstGeom>
        </p:spPr>
        <p:txBody>
          <a:bodyPr vert="horz" lIns="68580" tIns="34290" rIns="68580" bIns="3429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9"/>
            <a:ext cx="2844800" cy="365125"/>
          </a:xfrm>
          <a:prstGeom prst="rect">
            <a:avLst/>
          </a:prstGeom>
        </p:spPr>
        <p:txBody>
          <a:bodyPr vert="horz" lIns="68580" tIns="34290" rIns="68580" bIns="34290" rtlCol="0" anchor="ctr"/>
          <a:lstStyle>
            <a:lvl1pPr algn="l">
              <a:defRPr sz="900">
                <a:solidFill>
                  <a:schemeClr val="tx1">
                    <a:tint val="75000"/>
                  </a:schemeClr>
                </a:solidFill>
              </a:defRPr>
            </a:lvl1pPr>
          </a:lstStyle>
          <a:p>
            <a:fld id="{49540C3D-7D2E-B046-9707-68B92A5A8B5C}" type="datetimeFigureOut">
              <a:t>22.10.2021</a:t>
            </a:fld>
            <a:endParaRPr lang="nb-NO"/>
          </a:p>
        </p:txBody>
      </p:sp>
      <p:sp>
        <p:nvSpPr>
          <p:cNvPr id="10" name="Plassholder for bunntekst 4"/>
          <p:cNvSpPr>
            <a:spLocks noGrp="1"/>
          </p:cNvSpPr>
          <p:nvPr>
            <p:ph type="ftr" sz="quarter" idx="3"/>
          </p:nvPr>
        </p:nvSpPr>
        <p:spPr>
          <a:xfrm>
            <a:off x="4165600" y="6173789"/>
            <a:ext cx="3860800" cy="365125"/>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6" y="6173789"/>
            <a:ext cx="1559055" cy="365125"/>
          </a:xfrm>
          <a:prstGeom prst="rect">
            <a:avLst/>
          </a:prstGeom>
        </p:spPr>
        <p:txBody>
          <a:bodyPr vert="horz" lIns="68580" tIns="34290" rIns="68580" bIns="34290" rtlCol="0" anchor="ctr"/>
          <a:lstStyle>
            <a:lvl1pPr algn="r">
              <a:defRPr sz="9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04304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okmål TEKST UTEN KULEPUNKT">
    <p:spTree>
      <p:nvGrpSpPr>
        <p:cNvPr id="1" name=""/>
        <p:cNvGrpSpPr/>
        <p:nvPr/>
      </p:nvGrpSpPr>
      <p:grpSpPr>
        <a:xfrm>
          <a:off x="0" y="0"/>
          <a:ext cx="0" cy="0"/>
          <a:chOff x="0" y="0"/>
          <a:chExt cx="0" cy="0"/>
        </a:xfrm>
      </p:grpSpPr>
      <p:sp>
        <p:nvSpPr>
          <p:cNvPr id="4" name="TekstSylinder 3"/>
          <p:cNvSpPr txBox="1"/>
          <p:nvPr userDrawn="1"/>
        </p:nvSpPr>
        <p:spPr>
          <a:xfrm>
            <a:off x="-95250" y="-276225"/>
            <a:ext cx="4366684" cy="276225"/>
          </a:xfrm>
          <a:prstGeom prst="rect">
            <a:avLst/>
          </a:prstGeom>
          <a:noFill/>
        </p:spPr>
        <p:txBody>
          <a:bodyPr>
            <a:spAutoFit/>
          </a:bodyPr>
          <a:lstStyle/>
          <a:p>
            <a:pPr>
              <a:defRPr/>
            </a:pPr>
            <a:r>
              <a:rPr lang="nb-NO" sz="1200"/>
              <a:t>Bokmål mal: Tekst uten kulepunkter</a:t>
            </a:r>
          </a:p>
        </p:txBody>
      </p:sp>
      <p:sp>
        <p:nvSpPr>
          <p:cNvPr id="2" name="Tittel 1"/>
          <p:cNvSpPr>
            <a:spLocks noGrp="1"/>
          </p:cNvSpPr>
          <p:nvPr>
            <p:ph type="title"/>
          </p:nvPr>
        </p:nvSpPr>
        <p:spPr>
          <a:xfrm>
            <a:off x="1198800" y="296652"/>
            <a:ext cx="9792000" cy="1143000"/>
          </a:xfrm>
        </p:spPr>
        <p:txBody>
          <a:bodyPr/>
          <a:lstStyle>
            <a:lvl1pPr>
              <a:defRPr>
                <a:solidFill>
                  <a:schemeClr val="tx1"/>
                </a:solidFill>
              </a:defRPr>
            </a:lvl1pPr>
          </a:lstStyle>
          <a:p>
            <a:r>
              <a:rPr lang="nb-NO"/>
              <a:t>Klikk for å redigere tittelstil</a:t>
            </a:r>
          </a:p>
        </p:txBody>
      </p:sp>
      <p:sp>
        <p:nvSpPr>
          <p:cNvPr id="3" name="Plassholder for innhold 2"/>
          <p:cNvSpPr>
            <a:spLocks noGrp="1"/>
          </p:cNvSpPr>
          <p:nvPr>
            <p:ph idx="1"/>
          </p:nvPr>
        </p:nvSpPr>
        <p:spPr>
          <a:xfrm>
            <a:off x="1198800" y="1592797"/>
            <a:ext cx="9792000" cy="4525963"/>
          </a:xfrm>
        </p:spPr>
        <p:txBody>
          <a:bodyPr/>
          <a:lstStyle>
            <a:lvl1pPr>
              <a:buNone/>
              <a:defRPr/>
            </a:lvl1pPr>
            <a:lvl2pPr>
              <a:buNone/>
              <a:defRPr/>
            </a:lvl2pPr>
            <a:lvl3pPr>
              <a:buNone/>
              <a:defRPr/>
            </a:lvl3pPr>
            <a:lvl4pPr>
              <a:buNone/>
              <a:defRPr/>
            </a:lvl4pPr>
            <a:lvl5pPr>
              <a:buNone/>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ekstSylinder 11"/>
          <p:cNvSpPr txBox="1"/>
          <p:nvPr userDrawn="1"/>
        </p:nvSpPr>
        <p:spPr>
          <a:xfrm>
            <a:off x="-2761191" y="4725144"/>
            <a:ext cx="2448984" cy="1200329"/>
          </a:xfrm>
          <a:prstGeom prst="rect">
            <a:avLst/>
          </a:prstGeom>
          <a:noFill/>
        </p:spPr>
        <p:txBody>
          <a:bodyPr>
            <a:spAutoFit/>
          </a:bodyPr>
          <a:lstStyle/>
          <a:p>
            <a:pPr>
              <a:defRPr/>
            </a:pPr>
            <a:r>
              <a:rPr lang="nb-NO" sz="1200" b="1"/>
              <a:t>Tips bunntekst:</a:t>
            </a:r>
          </a:p>
          <a:p>
            <a:pPr>
              <a:defRPr/>
            </a:pPr>
            <a:r>
              <a:rPr lang="nb-NO" sz="1200" b="1"/>
              <a:t>For å få sidenummer, dato</a:t>
            </a:r>
            <a:r>
              <a:rPr lang="nb-NO" sz="1200" b="1" baseline="0"/>
              <a:t> </a:t>
            </a:r>
            <a:r>
              <a:rPr lang="nb-NO" sz="1200" b="1"/>
              <a:t>og tittel på presentasjon:</a:t>
            </a:r>
          </a:p>
          <a:p>
            <a:pPr>
              <a:defRPr/>
            </a:pPr>
            <a:r>
              <a:rPr lang="nb-NO" sz="1200"/>
              <a:t>Klikk  på</a:t>
            </a:r>
          </a:p>
          <a:p>
            <a:pPr>
              <a:defRPr/>
            </a:pPr>
            <a:r>
              <a:rPr lang="nb-NO" sz="1200"/>
              <a:t>”Sett Inn” -&gt; Topp og bunntekst</a:t>
            </a:r>
          </a:p>
          <a:p>
            <a:pPr>
              <a:defRPr/>
            </a:pPr>
            <a:r>
              <a:rPr lang="nb-NO" sz="1200" baseline="0"/>
              <a:t>- </a:t>
            </a:r>
            <a:r>
              <a:rPr lang="nb-NO" sz="1200"/>
              <a:t>Huk av for ønsket tekst.</a:t>
            </a:r>
          </a:p>
        </p:txBody>
      </p:sp>
      <p:cxnSp>
        <p:nvCxnSpPr>
          <p:cNvPr id="13" name="Vinkel 12"/>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22. oktober 2021</a:t>
            </a:fld>
            <a:endParaRPr lang="nb-NO"/>
          </a:p>
        </p:txBody>
      </p:sp>
      <p:sp>
        <p:nvSpPr>
          <p:cNvPr id="16"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a:t>Tittel på presentasjonen</a:t>
            </a:r>
          </a:p>
        </p:txBody>
      </p:sp>
      <p:sp>
        <p:nvSpPr>
          <p:cNvPr id="17"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a:p>
        </p:txBody>
      </p:sp>
    </p:spTree>
    <p:extLst>
      <p:ext uri="{BB962C8B-B14F-4D97-AF65-F5344CB8AC3E}">
        <p14:creationId xmlns:p14="http://schemas.microsoft.com/office/powerpoint/2010/main" val="33920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Fremdriftsplan B">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«Fremdriftsplan»</a:t>
            </a:r>
          </a:p>
        </p:txBody>
      </p:sp>
      <p:sp>
        <p:nvSpPr>
          <p:cNvPr id="13" name="Google Shape;678;p68">
            <a:extLst>
              <a:ext uri="{FF2B5EF4-FFF2-40B4-BE49-F238E27FC236}">
                <a16:creationId xmlns:a16="http://schemas.microsoft.com/office/drawing/2014/main" id="{BAD83BFD-BD42-4B25-8E8C-68B39E67B9AC}"/>
              </a:ext>
            </a:extLst>
          </p:cNvPr>
          <p:cNvSpPr/>
          <p:nvPr userDrawn="1"/>
        </p:nvSpPr>
        <p:spPr>
          <a:xfrm>
            <a:off x="1" y="1743075"/>
            <a:ext cx="12192000" cy="1114425"/>
          </a:xfrm>
          <a:prstGeom prst="homePlate">
            <a:avLst>
              <a:gd name="adj" fmla="val 0"/>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Frihåndsform: figur 45">
            <a:extLst>
              <a:ext uri="{FF2B5EF4-FFF2-40B4-BE49-F238E27FC236}">
                <a16:creationId xmlns:a16="http://schemas.microsoft.com/office/drawing/2014/main" id="{0A53CB4C-7627-4F44-AF1C-AB0DF09C4F0E}"/>
              </a:ext>
            </a:extLst>
          </p:cNvPr>
          <p:cNvSpPr/>
          <p:nvPr userDrawn="1"/>
        </p:nvSpPr>
        <p:spPr>
          <a:xfrm>
            <a:off x="384567" y="1743074"/>
            <a:ext cx="5398926" cy="1114425"/>
          </a:xfrm>
          <a:custGeom>
            <a:avLst/>
            <a:gdLst>
              <a:gd name="connsiteX0" fmla="*/ 0 w 5398926"/>
              <a:gd name="connsiteY0" fmla="*/ 0 h 1114425"/>
              <a:gd name="connsiteX1" fmla="*/ 5200948 w 5398926"/>
              <a:gd name="connsiteY1" fmla="*/ 0 h 1114425"/>
              <a:gd name="connsiteX2" fmla="*/ 5398926 w 5398926"/>
              <a:gd name="connsiteY2" fmla="*/ 557213 h 1114425"/>
              <a:gd name="connsiteX3" fmla="*/ 5200948 w 5398926"/>
              <a:gd name="connsiteY3" fmla="*/ 1114425 h 1114425"/>
              <a:gd name="connsiteX4" fmla="*/ 0 w 5398926"/>
              <a:gd name="connsiteY4" fmla="*/ 1114425 h 1114425"/>
              <a:gd name="connsiteX5" fmla="*/ 197978 w 5398926"/>
              <a:gd name="connsiteY5" fmla="*/ 557213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8926" h="1114425">
                <a:moveTo>
                  <a:pt x="0" y="0"/>
                </a:moveTo>
                <a:lnTo>
                  <a:pt x="5200948" y="0"/>
                </a:lnTo>
                <a:lnTo>
                  <a:pt x="5398926" y="557213"/>
                </a:lnTo>
                <a:lnTo>
                  <a:pt x="5200948" y="1114425"/>
                </a:lnTo>
                <a:lnTo>
                  <a:pt x="0" y="1114425"/>
                </a:lnTo>
                <a:lnTo>
                  <a:pt x="197978" y="55721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6" name="Plassholder for tekst 5">
            <a:extLst>
              <a:ext uri="{FF2B5EF4-FFF2-40B4-BE49-F238E27FC236}">
                <a16:creationId xmlns:a16="http://schemas.microsoft.com/office/drawing/2014/main" id="{FB17A99D-6F42-4154-B0A8-85723C3DB6D9}"/>
              </a:ext>
            </a:extLst>
          </p:cNvPr>
          <p:cNvSpPr>
            <a:spLocks noGrp="1"/>
          </p:cNvSpPr>
          <p:nvPr>
            <p:ph type="body" sz="quarter" idx="17" hasCustomPrompt="1"/>
          </p:nvPr>
        </p:nvSpPr>
        <p:spPr>
          <a:xfrm>
            <a:off x="936655" y="3167062"/>
            <a:ext cx="1639888" cy="249238"/>
          </a:xfrm>
        </p:spPr>
        <p:txBody>
          <a:bodyPr lIns="0" rIns="0"/>
          <a:lstStyle>
            <a:lvl1pPr algn="ctr">
              <a:defRPr sz="1200" b="1" cap="all" baseline="0">
                <a:solidFill>
                  <a:schemeClr val="accent1"/>
                </a:solidFill>
              </a:defRPr>
            </a:lvl1pPr>
          </a:lstStyle>
          <a:p>
            <a:pPr lvl="0"/>
            <a:r>
              <a:rPr lang="en-US"/>
              <a:t>Dato</a:t>
            </a:r>
            <a:endParaRPr lang="nb-NO"/>
          </a:p>
        </p:txBody>
      </p:sp>
      <p:sp>
        <p:nvSpPr>
          <p:cNvPr id="15" name="Plassholder for tekst 5">
            <a:extLst>
              <a:ext uri="{FF2B5EF4-FFF2-40B4-BE49-F238E27FC236}">
                <a16:creationId xmlns:a16="http://schemas.microsoft.com/office/drawing/2014/main" id="{785CD5C3-BDFB-48E3-BB3F-C9E368A8EA6A}"/>
              </a:ext>
            </a:extLst>
          </p:cNvPr>
          <p:cNvSpPr>
            <a:spLocks noGrp="1"/>
          </p:cNvSpPr>
          <p:nvPr>
            <p:ph type="body" sz="quarter" idx="18" hasCustomPrompt="1"/>
          </p:nvPr>
        </p:nvSpPr>
        <p:spPr>
          <a:xfrm>
            <a:off x="936655" y="3644463"/>
            <a:ext cx="1639888" cy="249238"/>
          </a:xfrm>
        </p:spPr>
        <p:txBody>
          <a:bodyPr lIns="0" rIns="0"/>
          <a:lstStyle>
            <a:lvl1pPr algn="ctr">
              <a:defRPr sz="1200" b="0">
                <a:solidFill>
                  <a:schemeClr val="tx1"/>
                </a:solidFill>
              </a:defRPr>
            </a:lvl1pPr>
          </a:lstStyle>
          <a:p>
            <a:pPr lvl="0"/>
            <a:r>
              <a:rPr lang="en-US" err="1"/>
              <a:t>Tekst</a:t>
            </a:r>
            <a:r>
              <a:rPr lang="en-US"/>
              <a:t>. </a:t>
            </a:r>
            <a:r>
              <a:rPr lang="en-US" err="1"/>
              <a:t>feks</a:t>
            </a:r>
            <a:r>
              <a:rPr lang="en-US"/>
              <a:t> “</a:t>
            </a:r>
            <a:r>
              <a:rPr lang="en-US" err="1"/>
              <a:t>Samling</a:t>
            </a:r>
            <a:r>
              <a:rPr lang="en-US"/>
              <a:t>”</a:t>
            </a:r>
            <a:endParaRPr lang="nb-NO"/>
          </a:p>
        </p:txBody>
      </p:sp>
      <p:sp>
        <p:nvSpPr>
          <p:cNvPr id="16" name="Plassholder for tekst 5">
            <a:extLst>
              <a:ext uri="{FF2B5EF4-FFF2-40B4-BE49-F238E27FC236}">
                <a16:creationId xmlns:a16="http://schemas.microsoft.com/office/drawing/2014/main" id="{F6D79F1D-756A-4C5F-A791-35690C0B881F}"/>
              </a:ext>
            </a:extLst>
          </p:cNvPr>
          <p:cNvSpPr>
            <a:spLocks noGrp="1"/>
          </p:cNvSpPr>
          <p:nvPr>
            <p:ph type="body" sz="quarter" idx="19" hasCustomPrompt="1"/>
          </p:nvPr>
        </p:nvSpPr>
        <p:spPr>
          <a:xfrm>
            <a:off x="943367" y="3958636"/>
            <a:ext cx="1639888" cy="1424782"/>
          </a:xfrm>
        </p:spPr>
        <p:txBody>
          <a:bodyPr lIns="0" rIns="0"/>
          <a:lstStyle>
            <a:lvl1pPr algn="ctr">
              <a:defRPr sz="1600" b="0">
                <a:solidFill>
                  <a:schemeClr val="tx1"/>
                </a:solidFill>
              </a:defRPr>
            </a:lvl1pPr>
            <a:lvl2pPr marL="0" indent="0">
              <a:buNone/>
              <a:defRPr/>
            </a:lvl2pPr>
          </a:lstStyle>
          <a:p>
            <a:pPr lvl="0"/>
            <a:r>
              <a:rPr lang="en-US" err="1"/>
              <a:t>Tekst</a:t>
            </a:r>
            <a:endParaRPr lang="nb-NO"/>
          </a:p>
        </p:txBody>
      </p:sp>
      <p:sp>
        <p:nvSpPr>
          <p:cNvPr id="17" name="Plassholder for tekst 16">
            <a:extLst>
              <a:ext uri="{FF2B5EF4-FFF2-40B4-BE49-F238E27FC236}">
                <a16:creationId xmlns:a16="http://schemas.microsoft.com/office/drawing/2014/main" id="{C95D0B0A-E51E-4EF5-8B50-0CF7661BF8DA}"/>
              </a:ext>
            </a:extLst>
          </p:cNvPr>
          <p:cNvSpPr>
            <a:spLocks noGrp="1"/>
          </p:cNvSpPr>
          <p:nvPr>
            <p:ph type="body" sz="quarter" idx="20" hasCustomPrompt="1"/>
          </p:nvPr>
        </p:nvSpPr>
        <p:spPr>
          <a:xfrm>
            <a:off x="1560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a:t>#</a:t>
            </a:r>
            <a:endParaRPr lang="nb-NO"/>
          </a:p>
        </p:txBody>
      </p:sp>
      <p:sp>
        <p:nvSpPr>
          <p:cNvPr id="23" name="Plassholder for tekst 5">
            <a:extLst>
              <a:ext uri="{FF2B5EF4-FFF2-40B4-BE49-F238E27FC236}">
                <a16:creationId xmlns:a16="http://schemas.microsoft.com/office/drawing/2014/main" id="{2309F537-50FE-4885-ACF1-550437655C8A}"/>
              </a:ext>
            </a:extLst>
          </p:cNvPr>
          <p:cNvSpPr>
            <a:spLocks noGrp="1"/>
          </p:cNvSpPr>
          <p:nvPr>
            <p:ph type="body" sz="quarter" idx="21" hasCustomPrompt="1"/>
          </p:nvPr>
        </p:nvSpPr>
        <p:spPr>
          <a:xfrm>
            <a:off x="2671855" y="3167062"/>
            <a:ext cx="1639888" cy="249238"/>
          </a:xfrm>
        </p:spPr>
        <p:txBody>
          <a:bodyPr lIns="0" rIns="0"/>
          <a:lstStyle>
            <a:lvl1pPr algn="ctr">
              <a:defRPr sz="1200" b="1" cap="all" baseline="0">
                <a:solidFill>
                  <a:schemeClr val="accent1"/>
                </a:solidFill>
              </a:defRPr>
            </a:lvl1pPr>
          </a:lstStyle>
          <a:p>
            <a:pPr lvl="0"/>
            <a:r>
              <a:rPr lang="en-US"/>
              <a:t>Dato</a:t>
            </a:r>
            <a:endParaRPr lang="nb-NO"/>
          </a:p>
        </p:txBody>
      </p:sp>
      <p:sp>
        <p:nvSpPr>
          <p:cNvPr id="24" name="Plassholder for tekst 5">
            <a:extLst>
              <a:ext uri="{FF2B5EF4-FFF2-40B4-BE49-F238E27FC236}">
                <a16:creationId xmlns:a16="http://schemas.microsoft.com/office/drawing/2014/main" id="{AC9C9C25-FD59-401A-99A7-967BE67E6C29}"/>
              </a:ext>
            </a:extLst>
          </p:cNvPr>
          <p:cNvSpPr>
            <a:spLocks noGrp="1"/>
          </p:cNvSpPr>
          <p:nvPr>
            <p:ph type="body" sz="quarter" idx="22" hasCustomPrompt="1"/>
          </p:nvPr>
        </p:nvSpPr>
        <p:spPr>
          <a:xfrm>
            <a:off x="2671855" y="3644463"/>
            <a:ext cx="1639888" cy="249238"/>
          </a:xfrm>
        </p:spPr>
        <p:txBody>
          <a:bodyPr lIns="0" rIns="0"/>
          <a:lstStyle>
            <a:lvl1pPr algn="ctr">
              <a:defRPr sz="1200" b="0">
                <a:solidFill>
                  <a:schemeClr val="tx1"/>
                </a:solidFill>
              </a:defRPr>
            </a:lvl1pPr>
          </a:lstStyle>
          <a:p>
            <a:pPr lvl="0"/>
            <a:r>
              <a:rPr lang="en-US" err="1"/>
              <a:t>Tekst</a:t>
            </a:r>
            <a:r>
              <a:rPr lang="en-US"/>
              <a:t>. </a:t>
            </a:r>
            <a:r>
              <a:rPr lang="en-US" err="1"/>
              <a:t>feks</a:t>
            </a:r>
            <a:r>
              <a:rPr lang="en-US"/>
              <a:t> “</a:t>
            </a:r>
            <a:r>
              <a:rPr lang="en-US" err="1"/>
              <a:t>Samling</a:t>
            </a:r>
            <a:r>
              <a:rPr lang="en-US"/>
              <a:t>”</a:t>
            </a:r>
            <a:endParaRPr lang="nb-NO"/>
          </a:p>
        </p:txBody>
      </p:sp>
      <p:sp>
        <p:nvSpPr>
          <p:cNvPr id="25" name="Plassholder for tekst 5">
            <a:extLst>
              <a:ext uri="{FF2B5EF4-FFF2-40B4-BE49-F238E27FC236}">
                <a16:creationId xmlns:a16="http://schemas.microsoft.com/office/drawing/2014/main" id="{4AC74859-D2F2-4308-9CDB-92B6A4B20576}"/>
              </a:ext>
            </a:extLst>
          </p:cNvPr>
          <p:cNvSpPr>
            <a:spLocks noGrp="1"/>
          </p:cNvSpPr>
          <p:nvPr>
            <p:ph type="body" sz="quarter" idx="23" hasCustomPrompt="1"/>
          </p:nvPr>
        </p:nvSpPr>
        <p:spPr>
          <a:xfrm>
            <a:off x="2678567" y="3958636"/>
            <a:ext cx="1639888" cy="1424782"/>
          </a:xfrm>
        </p:spPr>
        <p:txBody>
          <a:bodyPr lIns="0" rIns="0"/>
          <a:lstStyle>
            <a:lvl1pPr algn="ctr">
              <a:defRPr sz="1600" b="0">
                <a:solidFill>
                  <a:schemeClr val="tx1"/>
                </a:solidFill>
              </a:defRPr>
            </a:lvl1pPr>
            <a:lvl2pPr marL="0" indent="0">
              <a:buNone/>
              <a:defRPr/>
            </a:lvl2pPr>
          </a:lstStyle>
          <a:p>
            <a:pPr lvl="0"/>
            <a:r>
              <a:rPr lang="en-US" err="1"/>
              <a:t>Tekst</a:t>
            </a:r>
            <a:endParaRPr lang="nb-NO"/>
          </a:p>
        </p:txBody>
      </p:sp>
      <p:sp>
        <p:nvSpPr>
          <p:cNvPr id="26" name="Plassholder for tekst 16">
            <a:extLst>
              <a:ext uri="{FF2B5EF4-FFF2-40B4-BE49-F238E27FC236}">
                <a16:creationId xmlns:a16="http://schemas.microsoft.com/office/drawing/2014/main" id="{624811B3-1C7A-4FEC-8BBF-2BE03C90101E}"/>
              </a:ext>
            </a:extLst>
          </p:cNvPr>
          <p:cNvSpPr>
            <a:spLocks noGrp="1"/>
          </p:cNvSpPr>
          <p:nvPr>
            <p:ph type="body" sz="quarter" idx="24" hasCustomPrompt="1"/>
          </p:nvPr>
        </p:nvSpPr>
        <p:spPr>
          <a:xfrm>
            <a:off x="32957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a:t>#</a:t>
            </a:r>
            <a:endParaRPr lang="nb-NO"/>
          </a:p>
        </p:txBody>
      </p:sp>
      <p:sp>
        <p:nvSpPr>
          <p:cNvPr id="27" name="Plassholder for tekst 5">
            <a:extLst>
              <a:ext uri="{FF2B5EF4-FFF2-40B4-BE49-F238E27FC236}">
                <a16:creationId xmlns:a16="http://schemas.microsoft.com/office/drawing/2014/main" id="{9A7CC5A7-4AAC-479F-B631-9ABB1DD03452}"/>
              </a:ext>
            </a:extLst>
          </p:cNvPr>
          <p:cNvSpPr>
            <a:spLocks noGrp="1"/>
          </p:cNvSpPr>
          <p:nvPr>
            <p:ph type="body" sz="quarter" idx="25" hasCustomPrompt="1"/>
          </p:nvPr>
        </p:nvSpPr>
        <p:spPr>
          <a:xfrm>
            <a:off x="4407055" y="3167062"/>
            <a:ext cx="1639888" cy="249238"/>
          </a:xfrm>
        </p:spPr>
        <p:txBody>
          <a:bodyPr lIns="0" rIns="0"/>
          <a:lstStyle>
            <a:lvl1pPr algn="ctr">
              <a:defRPr sz="1200" b="1" cap="all" baseline="0">
                <a:solidFill>
                  <a:schemeClr val="accent1"/>
                </a:solidFill>
              </a:defRPr>
            </a:lvl1pPr>
          </a:lstStyle>
          <a:p>
            <a:pPr lvl="0"/>
            <a:r>
              <a:rPr lang="en-US"/>
              <a:t>Dato</a:t>
            </a:r>
            <a:endParaRPr lang="nb-NO"/>
          </a:p>
        </p:txBody>
      </p:sp>
      <p:sp>
        <p:nvSpPr>
          <p:cNvPr id="28" name="Plassholder for tekst 5">
            <a:extLst>
              <a:ext uri="{FF2B5EF4-FFF2-40B4-BE49-F238E27FC236}">
                <a16:creationId xmlns:a16="http://schemas.microsoft.com/office/drawing/2014/main" id="{52FCEB51-4528-4981-971A-8D7188250F1E}"/>
              </a:ext>
            </a:extLst>
          </p:cNvPr>
          <p:cNvSpPr>
            <a:spLocks noGrp="1"/>
          </p:cNvSpPr>
          <p:nvPr>
            <p:ph type="body" sz="quarter" idx="26" hasCustomPrompt="1"/>
          </p:nvPr>
        </p:nvSpPr>
        <p:spPr>
          <a:xfrm>
            <a:off x="4407055" y="3644463"/>
            <a:ext cx="1639888" cy="249238"/>
          </a:xfrm>
        </p:spPr>
        <p:txBody>
          <a:bodyPr lIns="0" rIns="0"/>
          <a:lstStyle>
            <a:lvl1pPr algn="ctr">
              <a:defRPr sz="1200" b="0">
                <a:solidFill>
                  <a:schemeClr val="tx1"/>
                </a:solidFill>
              </a:defRPr>
            </a:lvl1pPr>
          </a:lstStyle>
          <a:p>
            <a:pPr lvl="0"/>
            <a:r>
              <a:rPr lang="en-US" err="1"/>
              <a:t>Tekst</a:t>
            </a:r>
            <a:r>
              <a:rPr lang="en-US"/>
              <a:t>. </a:t>
            </a:r>
            <a:r>
              <a:rPr lang="en-US" err="1"/>
              <a:t>feks</a:t>
            </a:r>
            <a:r>
              <a:rPr lang="en-US"/>
              <a:t> “</a:t>
            </a:r>
            <a:r>
              <a:rPr lang="en-US" err="1"/>
              <a:t>Samling</a:t>
            </a:r>
            <a:r>
              <a:rPr lang="en-US"/>
              <a:t>”</a:t>
            </a:r>
            <a:endParaRPr lang="nb-NO"/>
          </a:p>
        </p:txBody>
      </p:sp>
      <p:sp>
        <p:nvSpPr>
          <p:cNvPr id="29" name="Plassholder for tekst 5">
            <a:extLst>
              <a:ext uri="{FF2B5EF4-FFF2-40B4-BE49-F238E27FC236}">
                <a16:creationId xmlns:a16="http://schemas.microsoft.com/office/drawing/2014/main" id="{1AA3F24C-D65E-4AA3-A175-A4B577964E95}"/>
              </a:ext>
            </a:extLst>
          </p:cNvPr>
          <p:cNvSpPr>
            <a:spLocks noGrp="1"/>
          </p:cNvSpPr>
          <p:nvPr>
            <p:ph type="body" sz="quarter" idx="27" hasCustomPrompt="1"/>
          </p:nvPr>
        </p:nvSpPr>
        <p:spPr>
          <a:xfrm>
            <a:off x="4413767" y="3958636"/>
            <a:ext cx="1639888" cy="1424782"/>
          </a:xfrm>
        </p:spPr>
        <p:txBody>
          <a:bodyPr lIns="0" rIns="0"/>
          <a:lstStyle>
            <a:lvl1pPr algn="ctr">
              <a:defRPr sz="1600" b="0">
                <a:solidFill>
                  <a:schemeClr val="tx1"/>
                </a:solidFill>
              </a:defRPr>
            </a:lvl1pPr>
            <a:lvl2pPr marL="0" indent="0">
              <a:buNone/>
              <a:defRPr/>
            </a:lvl2pPr>
          </a:lstStyle>
          <a:p>
            <a:pPr lvl="0"/>
            <a:r>
              <a:rPr lang="en-US" err="1"/>
              <a:t>Tekst</a:t>
            </a:r>
            <a:endParaRPr lang="nb-NO"/>
          </a:p>
        </p:txBody>
      </p:sp>
      <p:sp>
        <p:nvSpPr>
          <p:cNvPr id="30" name="Plassholder for tekst 16">
            <a:extLst>
              <a:ext uri="{FF2B5EF4-FFF2-40B4-BE49-F238E27FC236}">
                <a16:creationId xmlns:a16="http://schemas.microsoft.com/office/drawing/2014/main" id="{5B259E4A-00C8-4AFC-9D9F-AAEC01D318B1}"/>
              </a:ext>
            </a:extLst>
          </p:cNvPr>
          <p:cNvSpPr>
            <a:spLocks noGrp="1"/>
          </p:cNvSpPr>
          <p:nvPr>
            <p:ph type="body" sz="quarter" idx="28" hasCustomPrompt="1"/>
          </p:nvPr>
        </p:nvSpPr>
        <p:spPr>
          <a:xfrm>
            <a:off x="50309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a:t>#</a:t>
            </a:r>
            <a:endParaRPr lang="nb-NO"/>
          </a:p>
        </p:txBody>
      </p:sp>
      <p:sp>
        <p:nvSpPr>
          <p:cNvPr id="31" name="Plassholder for tekst 5">
            <a:extLst>
              <a:ext uri="{FF2B5EF4-FFF2-40B4-BE49-F238E27FC236}">
                <a16:creationId xmlns:a16="http://schemas.microsoft.com/office/drawing/2014/main" id="{18346D8A-6F6D-4E31-AAA6-5FAD98E61872}"/>
              </a:ext>
            </a:extLst>
          </p:cNvPr>
          <p:cNvSpPr>
            <a:spLocks noGrp="1"/>
          </p:cNvSpPr>
          <p:nvPr>
            <p:ph type="body" sz="quarter" idx="29" hasCustomPrompt="1"/>
          </p:nvPr>
        </p:nvSpPr>
        <p:spPr>
          <a:xfrm>
            <a:off x="6142255" y="3167062"/>
            <a:ext cx="1639888" cy="249238"/>
          </a:xfrm>
        </p:spPr>
        <p:txBody>
          <a:bodyPr lIns="0" rIns="0"/>
          <a:lstStyle>
            <a:lvl1pPr algn="ctr">
              <a:defRPr sz="1200" b="1" cap="all" baseline="0">
                <a:solidFill>
                  <a:schemeClr val="accent1"/>
                </a:solidFill>
              </a:defRPr>
            </a:lvl1pPr>
          </a:lstStyle>
          <a:p>
            <a:pPr lvl="0"/>
            <a:r>
              <a:rPr lang="en-US"/>
              <a:t>Dato</a:t>
            </a:r>
            <a:endParaRPr lang="nb-NO"/>
          </a:p>
        </p:txBody>
      </p:sp>
      <p:sp>
        <p:nvSpPr>
          <p:cNvPr id="32" name="Plassholder for tekst 5">
            <a:extLst>
              <a:ext uri="{FF2B5EF4-FFF2-40B4-BE49-F238E27FC236}">
                <a16:creationId xmlns:a16="http://schemas.microsoft.com/office/drawing/2014/main" id="{26D3ADCA-CEFC-4C6E-BB71-DD1DBDEDE099}"/>
              </a:ext>
            </a:extLst>
          </p:cNvPr>
          <p:cNvSpPr>
            <a:spLocks noGrp="1"/>
          </p:cNvSpPr>
          <p:nvPr>
            <p:ph type="body" sz="quarter" idx="30" hasCustomPrompt="1"/>
          </p:nvPr>
        </p:nvSpPr>
        <p:spPr>
          <a:xfrm>
            <a:off x="6142255" y="3644463"/>
            <a:ext cx="1639888" cy="249238"/>
          </a:xfrm>
        </p:spPr>
        <p:txBody>
          <a:bodyPr lIns="0" rIns="0"/>
          <a:lstStyle>
            <a:lvl1pPr algn="ctr">
              <a:defRPr sz="1200" b="0">
                <a:solidFill>
                  <a:schemeClr val="tx1"/>
                </a:solidFill>
              </a:defRPr>
            </a:lvl1pPr>
          </a:lstStyle>
          <a:p>
            <a:pPr lvl="0"/>
            <a:r>
              <a:rPr lang="en-US" err="1"/>
              <a:t>Tekst</a:t>
            </a:r>
            <a:r>
              <a:rPr lang="en-US"/>
              <a:t>. </a:t>
            </a:r>
            <a:r>
              <a:rPr lang="en-US" err="1"/>
              <a:t>feks</a:t>
            </a:r>
            <a:r>
              <a:rPr lang="en-US"/>
              <a:t> “</a:t>
            </a:r>
            <a:r>
              <a:rPr lang="en-US" err="1"/>
              <a:t>Samling</a:t>
            </a:r>
            <a:r>
              <a:rPr lang="en-US"/>
              <a:t>”</a:t>
            </a:r>
            <a:endParaRPr lang="nb-NO"/>
          </a:p>
        </p:txBody>
      </p:sp>
      <p:sp>
        <p:nvSpPr>
          <p:cNvPr id="33" name="Plassholder for tekst 5">
            <a:extLst>
              <a:ext uri="{FF2B5EF4-FFF2-40B4-BE49-F238E27FC236}">
                <a16:creationId xmlns:a16="http://schemas.microsoft.com/office/drawing/2014/main" id="{043CEDAA-BD0E-46C9-837A-E5CC0EFAAA23}"/>
              </a:ext>
            </a:extLst>
          </p:cNvPr>
          <p:cNvSpPr>
            <a:spLocks noGrp="1"/>
          </p:cNvSpPr>
          <p:nvPr>
            <p:ph type="body" sz="quarter" idx="31" hasCustomPrompt="1"/>
          </p:nvPr>
        </p:nvSpPr>
        <p:spPr>
          <a:xfrm>
            <a:off x="6148967" y="3958636"/>
            <a:ext cx="1639888" cy="1424782"/>
          </a:xfrm>
        </p:spPr>
        <p:txBody>
          <a:bodyPr lIns="0" rIns="0"/>
          <a:lstStyle>
            <a:lvl1pPr algn="ctr">
              <a:defRPr sz="1600" b="0">
                <a:solidFill>
                  <a:schemeClr val="tx1"/>
                </a:solidFill>
              </a:defRPr>
            </a:lvl1pPr>
            <a:lvl2pPr marL="0" indent="0">
              <a:buNone/>
              <a:defRPr/>
            </a:lvl2pPr>
          </a:lstStyle>
          <a:p>
            <a:pPr lvl="0"/>
            <a:r>
              <a:rPr lang="en-US" err="1"/>
              <a:t>Tekst</a:t>
            </a:r>
            <a:endParaRPr lang="nb-NO"/>
          </a:p>
        </p:txBody>
      </p:sp>
      <p:sp>
        <p:nvSpPr>
          <p:cNvPr id="34" name="Plassholder for tekst 16">
            <a:extLst>
              <a:ext uri="{FF2B5EF4-FFF2-40B4-BE49-F238E27FC236}">
                <a16:creationId xmlns:a16="http://schemas.microsoft.com/office/drawing/2014/main" id="{9F97507E-664F-482B-A5B1-F89BA682A9F9}"/>
              </a:ext>
            </a:extLst>
          </p:cNvPr>
          <p:cNvSpPr>
            <a:spLocks noGrp="1"/>
          </p:cNvSpPr>
          <p:nvPr>
            <p:ph type="body" sz="quarter" idx="32" hasCustomPrompt="1"/>
          </p:nvPr>
        </p:nvSpPr>
        <p:spPr>
          <a:xfrm>
            <a:off x="67661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a:t>#</a:t>
            </a:r>
            <a:endParaRPr lang="nb-NO"/>
          </a:p>
        </p:txBody>
      </p:sp>
      <p:sp>
        <p:nvSpPr>
          <p:cNvPr id="35" name="Plassholder for tekst 5">
            <a:extLst>
              <a:ext uri="{FF2B5EF4-FFF2-40B4-BE49-F238E27FC236}">
                <a16:creationId xmlns:a16="http://schemas.microsoft.com/office/drawing/2014/main" id="{70794586-901F-41D6-B7F7-121720250F85}"/>
              </a:ext>
            </a:extLst>
          </p:cNvPr>
          <p:cNvSpPr>
            <a:spLocks noGrp="1"/>
          </p:cNvSpPr>
          <p:nvPr>
            <p:ph type="body" sz="quarter" idx="33" hasCustomPrompt="1"/>
          </p:nvPr>
        </p:nvSpPr>
        <p:spPr>
          <a:xfrm>
            <a:off x="7877455" y="3167062"/>
            <a:ext cx="1639888" cy="249238"/>
          </a:xfrm>
        </p:spPr>
        <p:txBody>
          <a:bodyPr lIns="0" rIns="0"/>
          <a:lstStyle>
            <a:lvl1pPr algn="ctr">
              <a:defRPr sz="1200" b="1" cap="all" baseline="0">
                <a:solidFill>
                  <a:schemeClr val="accent1"/>
                </a:solidFill>
              </a:defRPr>
            </a:lvl1pPr>
          </a:lstStyle>
          <a:p>
            <a:pPr lvl="0"/>
            <a:r>
              <a:rPr lang="en-US"/>
              <a:t>Dato</a:t>
            </a:r>
            <a:endParaRPr lang="nb-NO"/>
          </a:p>
        </p:txBody>
      </p:sp>
      <p:sp>
        <p:nvSpPr>
          <p:cNvPr id="36" name="Plassholder for tekst 5">
            <a:extLst>
              <a:ext uri="{FF2B5EF4-FFF2-40B4-BE49-F238E27FC236}">
                <a16:creationId xmlns:a16="http://schemas.microsoft.com/office/drawing/2014/main" id="{98D093B8-9F54-43BC-BF2E-239AC970B130}"/>
              </a:ext>
            </a:extLst>
          </p:cNvPr>
          <p:cNvSpPr>
            <a:spLocks noGrp="1"/>
          </p:cNvSpPr>
          <p:nvPr>
            <p:ph type="body" sz="quarter" idx="34" hasCustomPrompt="1"/>
          </p:nvPr>
        </p:nvSpPr>
        <p:spPr>
          <a:xfrm>
            <a:off x="7877455" y="3644463"/>
            <a:ext cx="1639888" cy="249238"/>
          </a:xfrm>
        </p:spPr>
        <p:txBody>
          <a:bodyPr lIns="0" rIns="0"/>
          <a:lstStyle>
            <a:lvl1pPr algn="ctr">
              <a:defRPr sz="1200" b="0">
                <a:solidFill>
                  <a:schemeClr val="tx1"/>
                </a:solidFill>
              </a:defRPr>
            </a:lvl1pPr>
          </a:lstStyle>
          <a:p>
            <a:pPr lvl="0"/>
            <a:r>
              <a:rPr lang="en-US" err="1"/>
              <a:t>Tekst</a:t>
            </a:r>
            <a:r>
              <a:rPr lang="en-US"/>
              <a:t>. </a:t>
            </a:r>
            <a:r>
              <a:rPr lang="en-US" err="1"/>
              <a:t>feks</a:t>
            </a:r>
            <a:r>
              <a:rPr lang="en-US"/>
              <a:t> “</a:t>
            </a:r>
            <a:r>
              <a:rPr lang="en-US" err="1"/>
              <a:t>Samling</a:t>
            </a:r>
            <a:r>
              <a:rPr lang="en-US"/>
              <a:t>”</a:t>
            </a:r>
            <a:endParaRPr lang="nb-NO"/>
          </a:p>
        </p:txBody>
      </p:sp>
      <p:sp>
        <p:nvSpPr>
          <p:cNvPr id="37" name="Plassholder for tekst 5">
            <a:extLst>
              <a:ext uri="{FF2B5EF4-FFF2-40B4-BE49-F238E27FC236}">
                <a16:creationId xmlns:a16="http://schemas.microsoft.com/office/drawing/2014/main" id="{10233A7A-0A67-48AE-A0B1-07B5AA03E27C}"/>
              </a:ext>
            </a:extLst>
          </p:cNvPr>
          <p:cNvSpPr>
            <a:spLocks noGrp="1"/>
          </p:cNvSpPr>
          <p:nvPr>
            <p:ph type="body" sz="quarter" idx="35" hasCustomPrompt="1"/>
          </p:nvPr>
        </p:nvSpPr>
        <p:spPr>
          <a:xfrm>
            <a:off x="7877455" y="3958636"/>
            <a:ext cx="1639888" cy="1424782"/>
          </a:xfrm>
        </p:spPr>
        <p:txBody>
          <a:bodyPr lIns="0" rIns="0"/>
          <a:lstStyle>
            <a:lvl1pPr algn="ctr">
              <a:defRPr sz="1600" b="0">
                <a:solidFill>
                  <a:schemeClr val="tx1"/>
                </a:solidFill>
              </a:defRPr>
            </a:lvl1pPr>
            <a:lvl2pPr marL="0" indent="0">
              <a:buNone/>
              <a:defRPr/>
            </a:lvl2pPr>
          </a:lstStyle>
          <a:p>
            <a:pPr lvl="0"/>
            <a:r>
              <a:rPr lang="en-US" err="1"/>
              <a:t>Tekst</a:t>
            </a:r>
            <a:endParaRPr lang="nb-NO"/>
          </a:p>
        </p:txBody>
      </p:sp>
      <p:sp>
        <p:nvSpPr>
          <p:cNvPr id="38" name="Plassholder for tekst 16">
            <a:extLst>
              <a:ext uri="{FF2B5EF4-FFF2-40B4-BE49-F238E27FC236}">
                <a16:creationId xmlns:a16="http://schemas.microsoft.com/office/drawing/2014/main" id="{81DE5C2D-592C-42AE-87AA-7F09173E5D69}"/>
              </a:ext>
            </a:extLst>
          </p:cNvPr>
          <p:cNvSpPr>
            <a:spLocks noGrp="1"/>
          </p:cNvSpPr>
          <p:nvPr>
            <p:ph type="body" sz="quarter" idx="36" hasCustomPrompt="1"/>
          </p:nvPr>
        </p:nvSpPr>
        <p:spPr>
          <a:xfrm>
            <a:off x="8501342"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a:t>#</a:t>
            </a:r>
            <a:endParaRPr lang="nb-NO"/>
          </a:p>
        </p:txBody>
      </p:sp>
      <p:sp>
        <p:nvSpPr>
          <p:cNvPr id="39" name="Plassholder for tekst 5">
            <a:extLst>
              <a:ext uri="{FF2B5EF4-FFF2-40B4-BE49-F238E27FC236}">
                <a16:creationId xmlns:a16="http://schemas.microsoft.com/office/drawing/2014/main" id="{1A3671BF-305C-40D1-9EAF-C923905FBCA3}"/>
              </a:ext>
            </a:extLst>
          </p:cNvPr>
          <p:cNvSpPr>
            <a:spLocks noGrp="1"/>
          </p:cNvSpPr>
          <p:nvPr>
            <p:ph type="body" sz="quarter" idx="37" hasCustomPrompt="1"/>
          </p:nvPr>
        </p:nvSpPr>
        <p:spPr>
          <a:xfrm>
            <a:off x="9612655" y="3167062"/>
            <a:ext cx="1639888" cy="249238"/>
          </a:xfrm>
        </p:spPr>
        <p:txBody>
          <a:bodyPr lIns="0" rIns="0"/>
          <a:lstStyle>
            <a:lvl1pPr algn="ctr">
              <a:defRPr sz="1200" b="1" cap="all" baseline="0">
                <a:solidFill>
                  <a:schemeClr val="accent1"/>
                </a:solidFill>
              </a:defRPr>
            </a:lvl1pPr>
          </a:lstStyle>
          <a:p>
            <a:pPr lvl="0"/>
            <a:r>
              <a:rPr lang="en-US"/>
              <a:t>Dato</a:t>
            </a:r>
            <a:endParaRPr lang="nb-NO"/>
          </a:p>
        </p:txBody>
      </p:sp>
      <p:sp>
        <p:nvSpPr>
          <p:cNvPr id="40" name="Plassholder for tekst 5">
            <a:extLst>
              <a:ext uri="{FF2B5EF4-FFF2-40B4-BE49-F238E27FC236}">
                <a16:creationId xmlns:a16="http://schemas.microsoft.com/office/drawing/2014/main" id="{D6BAC853-E16D-43B2-A531-B6B2166C62C2}"/>
              </a:ext>
            </a:extLst>
          </p:cNvPr>
          <p:cNvSpPr>
            <a:spLocks noGrp="1"/>
          </p:cNvSpPr>
          <p:nvPr>
            <p:ph type="body" sz="quarter" idx="38" hasCustomPrompt="1"/>
          </p:nvPr>
        </p:nvSpPr>
        <p:spPr>
          <a:xfrm>
            <a:off x="9612655" y="3644463"/>
            <a:ext cx="1639888" cy="249238"/>
          </a:xfrm>
        </p:spPr>
        <p:txBody>
          <a:bodyPr lIns="0" rIns="0"/>
          <a:lstStyle>
            <a:lvl1pPr algn="ctr">
              <a:defRPr sz="1200" b="0">
                <a:solidFill>
                  <a:schemeClr val="tx1"/>
                </a:solidFill>
              </a:defRPr>
            </a:lvl1pPr>
          </a:lstStyle>
          <a:p>
            <a:pPr lvl="0"/>
            <a:r>
              <a:rPr lang="en-US" err="1"/>
              <a:t>Tekst</a:t>
            </a:r>
            <a:r>
              <a:rPr lang="en-US"/>
              <a:t>. </a:t>
            </a:r>
            <a:r>
              <a:rPr lang="en-US" err="1"/>
              <a:t>feks</a:t>
            </a:r>
            <a:r>
              <a:rPr lang="en-US"/>
              <a:t> “</a:t>
            </a:r>
            <a:r>
              <a:rPr lang="en-US" err="1"/>
              <a:t>Samling</a:t>
            </a:r>
            <a:r>
              <a:rPr lang="en-US"/>
              <a:t>”</a:t>
            </a:r>
            <a:endParaRPr lang="nb-NO"/>
          </a:p>
        </p:txBody>
      </p:sp>
      <p:sp>
        <p:nvSpPr>
          <p:cNvPr id="41" name="Plassholder for tekst 5">
            <a:extLst>
              <a:ext uri="{FF2B5EF4-FFF2-40B4-BE49-F238E27FC236}">
                <a16:creationId xmlns:a16="http://schemas.microsoft.com/office/drawing/2014/main" id="{4263AE8A-8448-4C91-AA52-20A12F5B19D7}"/>
              </a:ext>
            </a:extLst>
          </p:cNvPr>
          <p:cNvSpPr>
            <a:spLocks noGrp="1"/>
          </p:cNvSpPr>
          <p:nvPr>
            <p:ph type="body" sz="quarter" idx="39" hasCustomPrompt="1"/>
          </p:nvPr>
        </p:nvSpPr>
        <p:spPr>
          <a:xfrm>
            <a:off x="9612655" y="3958636"/>
            <a:ext cx="1639888" cy="1424782"/>
          </a:xfrm>
        </p:spPr>
        <p:txBody>
          <a:bodyPr lIns="0" rIns="0"/>
          <a:lstStyle>
            <a:lvl1pPr algn="ctr">
              <a:defRPr sz="1600" b="0">
                <a:solidFill>
                  <a:schemeClr val="tx1"/>
                </a:solidFill>
              </a:defRPr>
            </a:lvl1pPr>
            <a:lvl2pPr marL="0" indent="0">
              <a:buNone/>
              <a:defRPr/>
            </a:lvl2pPr>
          </a:lstStyle>
          <a:p>
            <a:pPr lvl="0"/>
            <a:r>
              <a:rPr lang="en-US" err="1"/>
              <a:t>Tekst</a:t>
            </a:r>
            <a:endParaRPr lang="nb-NO"/>
          </a:p>
        </p:txBody>
      </p:sp>
      <p:sp>
        <p:nvSpPr>
          <p:cNvPr id="42" name="Plassholder for tekst 16">
            <a:extLst>
              <a:ext uri="{FF2B5EF4-FFF2-40B4-BE49-F238E27FC236}">
                <a16:creationId xmlns:a16="http://schemas.microsoft.com/office/drawing/2014/main" id="{A954BCA1-A069-4C4F-87D6-8173B64072B0}"/>
              </a:ext>
            </a:extLst>
          </p:cNvPr>
          <p:cNvSpPr>
            <a:spLocks noGrp="1"/>
          </p:cNvSpPr>
          <p:nvPr>
            <p:ph type="body" sz="quarter" idx="40" hasCustomPrompt="1"/>
          </p:nvPr>
        </p:nvSpPr>
        <p:spPr>
          <a:xfrm>
            <a:off x="10236543" y="2652316"/>
            <a:ext cx="392112" cy="392112"/>
          </a:xfrm>
          <a:prstGeom prst="ellipse">
            <a:avLst/>
          </a:prstGeom>
          <a:solidFill>
            <a:schemeClr val="accent1"/>
          </a:solidFill>
          <a:ln w="28575">
            <a:solidFill>
              <a:schemeClr val="bg1"/>
            </a:solidFill>
          </a:ln>
        </p:spPr>
        <p:txBody>
          <a:bodyPr anchor="ctr" anchorCtr="0"/>
          <a:lstStyle>
            <a:lvl1pPr algn="ctr">
              <a:defRPr sz="1200" b="1">
                <a:solidFill>
                  <a:schemeClr val="bg1"/>
                </a:solidFill>
              </a:defRPr>
            </a:lvl1pPr>
          </a:lstStyle>
          <a:p>
            <a:pPr lvl="0"/>
            <a:r>
              <a:rPr lang="en-US"/>
              <a:t>#</a:t>
            </a:r>
            <a:endParaRPr lang="nb-NO"/>
          </a:p>
        </p:txBody>
      </p:sp>
      <p:sp>
        <p:nvSpPr>
          <p:cNvPr id="43" name="Plassholder for innhold 2">
            <a:extLst>
              <a:ext uri="{FF2B5EF4-FFF2-40B4-BE49-F238E27FC236}">
                <a16:creationId xmlns:a16="http://schemas.microsoft.com/office/drawing/2014/main" id="{341CD040-CE0A-4A24-9D03-040C83AFDA07}"/>
              </a:ext>
            </a:extLst>
          </p:cNvPr>
          <p:cNvSpPr>
            <a:spLocks noGrp="1"/>
          </p:cNvSpPr>
          <p:nvPr>
            <p:ph idx="41" hasCustomPrompt="1"/>
          </p:nvPr>
        </p:nvSpPr>
        <p:spPr>
          <a:xfrm>
            <a:off x="838200" y="1904598"/>
            <a:ext cx="9847045" cy="316960"/>
          </a:xfrm>
        </p:spPr>
        <p:txBody>
          <a:bodyPr numCol="1" spcCol="144000" anchor="t" anchorCtr="0"/>
          <a:lstStyle>
            <a:lvl1pPr marL="0" indent="0" algn="l">
              <a:buClr>
                <a:schemeClr val="accent1"/>
              </a:buClr>
              <a:buFont typeface="Arial" panose="020B0604020202020204" pitchFamily="34" charset="0"/>
              <a:buNone/>
              <a:defRPr sz="1600" b="1">
                <a:solidFill>
                  <a:schemeClr val="tx2"/>
                </a:solidFill>
              </a:defRPr>
            </a:lvl1pPr>
            <a:lvl2pPr marL="558000" indent="-180000">
              <a:defRPr/>
            </a:lvl2pPr>
            <a:lvl3pPr marL="738000" indent="-198000">
              <a:defRPr/>
            </a:lvl3pPr>
          </a:lstStyle>
          <a:p>
            <a:pPr lvl="0"/>
            <a:r>
              <a:rPr lang="nb-NO"/>
              <a:t>Undertittel</a:t>
            </a:r>
          </a:p>
        </p:txBody>
      </p:sp>
    </p:spTree>
    <p:extLst>
      <p:ext uri="{BB962C8B-B14F-4D97-AF65-F5344CB8AC3E}">
        <p14:creationId xmlns:p14="http://schemas.microsoft.com/office/powerpoint/2010/main" val="1936600356"/>
      </p:ext>
    </p:extLst>
  </p:cSld>
  <p:clrMapOvr>
    <a:masterClrMapping/>
  </p:clrMapOvr>
  <mc:AlternateContent xmlns:mc="http://schemas.openxmlformats.org/markup-compatibility/2006" xmlns:p14="http://schemas.microsoft.com/office/powerpoint/2010/main">
    <mc:Choice Requires="p14">
      <p:transition p14:dur="400">
        <p:push/>
      </p:transition>
    </mc:Choice>
    <mc:Fallback xmlns="">
      <p:transition>
        <p:push/>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vit bakgrun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lnSpc>
                <a:spcPct val="120000"/>
              </a:lnSpc>
              <a:buNone/>
              <a:defRPr/>
            </a:lvl1pPr>
            <a:lvl2pPr>
              <a:buNone/>
              <a:defRPr/>
            </a:lvl2pPr>
            <a:lvl3pPr>
              <a:buNone/>
              <a:defRPr/>
            </a:lvl3pPr>
            <a:lvl4pPr>
              <a:buNone/>
              <a:defRPr/>
            </a:lvl4pPr>
            <a:lvl5pPr>
              <a:buNone/>
              <a:defRPr/>
            </a:lvl5pPr>
          </a:lstStyle>
          <a:p>
            <a:pPr lvl="0"/>
            <a:r>
              <a:rPr lang="en-GB" dirty="0" err="1"/>
              <a:t>Klikk</a:t>
            </a:r>
            <a:r>
              <a:rPr lang="en-GB" dirty="0"/>
              <a:t> for </a:t>
            </a:r>
            <a:r>
              <a:rPr lang="en-GB" dirty="0" err="1"/>
              <a:t>redigere</a:t>
            </a:r>
            <a:r>
              <a:rPr lang="en-GB" dirty="0"/>
              <a:t> </a:t>
            </a:r>
            <a:r>
              <a:rPr lang="en-GB" dirty="0" err="1"/>
              <a:t>tekst</a:t>
            </a:r>
            <a:endParaRPr lang="en-GB"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2340306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133600" y="1752600"/>
            <a:ext cx="4673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010400" y="1752600"/>
            <a:ext cx="4673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Footer Placeholder 4"/>
          <p:cNvSpPr>
            <a:spLocks noGrp="1" noChangeArrowheads="1"/>
          </p:cNvSpPr>
          <p:nvPr>
            <p:ph type="ftr" sz="quarter" idx="10"/>
          </p:nvPr>
        </p:nvSpPr>
        <p:spPr>
          <a:xfrm>
            <a:off x="4064000" y="6553200"/>
            <a:ext cx="2844800" cy="304800"/>
          </a:xfrm>
          <a:prstGeom prst="rect">
            <a:avLst/>
          </a:prstGeom>
          <a:ln/>
        </p:spPr>
        <p:txBody>
          <a:bodyPr/>
          <a:lstStyle>
            <a:lvl1pPr>
              <a:defRPr/>
            </a:lvl1pPr>
          </a:lstStyle>
          <a:p>
            <a:pPr>
              <a:defRPr/>
            </a:pPr>
            <a:endParaRPr lang="nb-NO">
              <a:solidFill>
                <a:srgbClr val="FFFFFF"/>
              </a:solidFill>
            </a:endParaRPr>
          </a:p>
        </p:txBody>
      </p:sp>
      <p:sp>
        <p:nvSpPr>
          <p:cNvPr id="6" name="Slide Number Placeholder 5"/>
          <p:cNvSpPr>
            <a:spLocks noGrp="1" noChangeArrowheads="1"/>
          </p:cNvSpPr>
          <p:nvPr>
            <p:ph type="sldNum" sz="quarter" idx="11"/>
          </p:nvPr>
        </p:nvSpPr>
        <p:spPr>
          <a:xfrm>
            <a:off x="9855200" y="6553200"/>
            <a:ext cx="2336800" cy="304800"/>
          </a:xfrm>
          <a:prstGeom prst="rect">
            <a:avLst/>
          </a:prstGeom>
          <a:ln/>
        </p:spPr>
        <p:txBody>
          <a:bodyPr/>
          <a:lstStyle>
            <a:lvl1pPr>
              <a:defRPr/>
            </a:lvl1pPr>
          </a:lstStyle>
          <a:p>
            <a:pPr>
              <a:defRPr/>
            </a:pPr>
            <a:fld id="{1A7919B6-C72F-4831-9EE0-3605E2DD91A7}" type="slidenum">
              <a:rPr lang="nb-NO" smtClean="0">
                <a:solidFill>
                  <a:srgbClr val="FFFFFF"/>
                </a:solidFill>
              </a:rPr>
              <a:pPr>
                <a:defRPr/>
              </a:pPr>
              <a:t>‹#›</a:t>
            </a:fld>
            <a:endParaRPr lang="nb-NO">
              <a:solidFill>
                <a:srgbClr val="FFFFFF"/>
              </a:solidFill>
            </a:endParaRPr>
          </a:p>
        </p:txBody>
      </p:sp>
    </p:spTree>
    <p:extLst>
      <p:ext uri="{BB962C8B-B14F-4D97-AF65-F5344CB8AC3E}">
        <p14:creationId xmlns:p14="http://schemas.microsoft.com/office/powerpoint/2010/main" val="2700502848"/>
      </p:ext>
    </p:extLst>
  </p:cSld>
  <p:clrMapOvr>
    <a:masterClrMapping/>
  </p:clrMapOvr>
  <p:transition spd="slow">
    <p:zoom dir="in"/>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Innhold">
    <p:spTree>
      <p:nvGrpSpPr>
        <p:cNvPr id="1" name=""/>
        <p:cNvGrpSpPr/>
        <p:nvPr/>
      </p:nvGrpSpPr>
      <p:grpSpPr>
        <a:xfrm>
          <a:off x="0" y="0"/>
          <a:ext cx="0" cy="0"/>
          <a:chOff x="0" y="0"/>
          <a:chExt cx="0" cy="0"/>
        </a:xfrm>
      </p:grpSpPr>
      <p:sp>
        <p:nvSpPr>
          <p:cNvPr id="2" name="Plassholder for innhold 1"/>
          <p:cNvSpPr>
            <a:spLocks noGrp="1"/>
          </p:cNvSpPr>
          <p:nvPr>
            <p:ph/>
          </p:nvPr>
        </p:nvSpPr>
        <p:spPr>
          <a:xfrm>
            <a:off x="2133600" y="228600"/>
            <a:ext cx="9550400" cy="6096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Rectangle 4"/>
          <p:cNvSpPr>
            <a:spLocks noGrp="1" noChangeArrowheads="1"/>
          </p:cNvSpPr>
          <p:nvPr>
            <p:ph type="ftr" sz="quarter" idx="10"/>
          </p:nvPr>
        </p:nvSpPr>
        <p:spPr>
          <a:xfrm>
            <a:off x="4064000" y="6553200"/>
            <a:ext cx="2844800" cy="304800"/>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1024"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5"/>
          <p:cNvSpPr>
            <a:spLocks noGrp="1" noChangeArrowheads="1"/>
          </p:cNvSpPr>
          <p:nvPr>
            <p:ph type="sldNum" sz="quarter" idx="11"/>
          </p:nvPr>
        </p:nvSpPr>
        <p:spPr>
          <a:xfrm>
            <a:off x="9855200" y="6553200"/>
            <a:ext cx="2336800" cy="304800"/>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1E392E-EC87-49FC-BF40-CACA9B94049B}" type="slidenum">
              <a:rPr kumimoji="0" lang="nb-NO" sz="1024"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024"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09941197"/>
      </p:ext>
    </p:extLst>
  </p:cSld>
  <p:clrMapOvr>
    <a:masterClrMapping/>
  </p:clrMapOvr>
  <p:transition spd="slow">
    <p:zoom dir="in"/>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p:cNvSpPr>
            <a:spLocks noGrp="1" noChangeArrowheads="1"/>
          </p:cNvSpPr>
          <p:nvPr>
            <p:ph type="ftr" sz="quarter" idx="10"/>
          </p:nvPr>
        </p:nvSpPr>
        <p:spPr>
          <a:xfrm>
            <a:off x="4064000" y="6553200"/>
            <a:ext cx="2844800" cy="304800"/>
          </a:xfrm>
          <a:prstGeom prst="rect">
            <a:avLst/>
          </a:prstGeom>
          <a:ln/>
        </p:spPr>
        <p:txBody>
          <a:bodyPr/>
          <a:lstStyle>
            <a:lvl1pPr>
              <a:defRPr/>
            </a:lvl1pPr>
          </a:lstStyle>
          <a:p>
            <a:pPr>
              <a:defRPr/>
            </a:pPr>
            <a:endParaRPr lang="nb-NO"/>
          </a:p>
        </p:txBody>
      </p:sp>
      <p:sp>
        <p:nvSpPr>
          <p:cNvPr id="8" name="Rectangle 5"/>
          <p:cNvSpPr>
            <a:spLocks noGrp="1" noChangeArrowheads="1"/>
          </p:cNvSpPr>
          <p:nvPr>
            <p:ph type="sldNum" sz="quarter" idx="11"/>
          </p:nvPr>
        </p:nvSpPr>
        <p:spPr>
          <a:xfrm>
            <a:off x="9855200" y="6553200"/>
            <a:ext cx="2336800" cy="304800"/>
          </a:xfrm>
          <a:prstGeom prst="rect">
            <a:avLst/>
          </a:prstGeom>
          <a:ln/>
        </p:spPr>
        <p:txBody>
          <a:bodyPr/>
          <a:lstStyle>
            <a:lvl1pPr>
              <a:defRPr/>
            </a:lvl1pPr>
          </a:lstStyle>
          <a:p>
            <a:pPr>
              <a:defRPr/>
            </a:pPr>
            <a:fld id="{6F288C60-FADA-4499-BB49-68EEF79A3E52}" type="slidenum">
              <a:rPr lang="nb-NO"/>
              <a:pPr>
                <a:defRPr/>
              </a:pPr>
              <a:t>‹#›</a:t>
            </a:fld>
            <a:endParaRPr lang="nb-NO"/>
          </a:p>
        </p:txBody>
      </p:sp>
    </p:spTree>
    <p:extLst>
      <p:ext uri="{BB962C8B-B14F-4D97-AF65-F5344CB8AC3E}">
        <p14:creationId xmlns:p14="http://schemas.microsoft.com/office/powerpoint/2010/main" val="3757315457"/>
      </p:ext>
    </p:extLst>
  </p:cSld>
  <p:clrMapOvr>
    <a:masterClrMapping/>
  </p:clrMapOvr>
  <p:transition spd="slow">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4" name="Farget bakgrunn">
            <a:extLst>
              <a:ext uri="{FF2B5EF4-FFF2-40B4-BE49-F238E27FC236}">
                <a16:creationId xmlns:a16="http://schemas.microsoft.com/office/drawing/2014/main" id="{BCF9EBB6-2080-45B4-A738-FC43AA9ACFAE}"/>
              </a:ext>
            </a:extLst>
          </p:cNvPr>
          <p:cNvSpPr/>
          <p:nvPr userDrawn="1"/>
        </p:nvSpPr>
        <p:spPr>
          <a:xfrm>
            <a:off x="0" y="1790700"/>
            <a:ext cx="12192000" cy="506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2F81948-D8E4-46F4-AD48-B5FE54D12E08}"/>
              </a:ext>
            </a:extLst>
          </p:cNvPr>
          <p:cNvSpPr>
            <a:spLocks noGrp="1"/>
          </p:cNvSpPr>
          <p:nvPr>
            <p:ph type="ctrTitle" hasCustomPrompt="1"/>
          </p:nvPr>
        </p:nvSpPr>
        <p:spPr>
          <a:xfrm>
            <a:off x="1721837" y="2689225"/>
            <a:ext cx="7893878" cy="1585021"/>
          </a:xfrm>
        </p:spPr>
        <p:txBody>
          <a:bodyPr anchor="b"/>
          <a:lstStyle>
            <a:lvl1pPr algn="l">
              <a:lnSpc>
                <a:spcPct val="97000"/>
              </a:lnSpc>
              <a:defRPr sz="4883" baseline="0">
                <a:solidFill>
                  <a:schemeClr val="bg1"/>
                </a:solidFill>
              </a:defRPr>
            </a:lvl1pPr>
          </a:lstStyle>
          <a:p>
            <a:r>
              <a:rPr lang="nb-NO"/>
              <a:t>Skriv inn presentasjonens tittel her</a:t>
            </a:r>
          </a:p>
        </p:txBody>
      </p:sp>
      <p:sp>
        <p:nvSpPr>
          <p:cNvPr id="3" name="Undertittel 2">
            <a:extLst>
              <a:ext uri="{FF2B5EF4-FFF2-40B4-BE49-F238E27FC236}">
                <a16:creationId xmlns:a16="http://schemas.microsoft.com/office/drawing/2014/main" id="{84E4AE3D-37BA-4608-8243-BCBF292F8133}"/>
              </a:ext>
            </a:extLst>
          </p:cNvPr>
          <p:cNvSpPr>
            <a:spLocks noGrp="1"/>
          </p:cNvSpPr>
          <p:nvPr>
            <p:ph type="subTitle" idx="1" hasCustomPrompt="1"/>
          </p:nvPr>
        </p:nvSpPr>
        <p:spPr>
          <a:xfrm>
            <a:off x="1717072" y="4605688"/>
            <a:ext cx="7893878" cy="298480"/>
          </a:xfrm>
        </p:spPr>
        <p:txBody>
          <a:bodyPr wrap="square" t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Skriv inn undertittel eller ekstra informasjon.</a:t>
            </a:r>
          </a:p>
        </p:txBody>
      </p:sp>
      <p:sp>
        <p:nvSpPr>
          <p:cNvPr id="10" name="Plassholder for tekst 9">
            <a:extLst>
              <a:ext uri="{FF2B5EF4-FFF2-40B4-BE49-F238E27FC236}">
                <a16:creationId xmlns:a16="http://schemas.microsoft.com/office/drawing/2014/main" id="{C3CC3C40-0644-4D9F-93FC-250204DCF027}"/>
              </a:ext>
            </a:extLst>
          </p:cNvPr>
          <p:cNvSpPr>
            <a:spLocks noGrp="1"/>
          </p:cNvSpPr>
          <p:nvPr>
            <p:ph type="body" sz="quarter" idx="10" hasCustomPrompt="1"/>
          </p:nvPr>
        </p:nvSpPr>
        <p:spPr>
          <a:xfrm>
            <a:off x="1717071" y="4936498"/>
            <a:ext cx="7893877" cy="298480"/>
          </a:xfrm>
        </p:spPr>
        <p:txBody>
          <a:bodyPr tIns="0" bIns="0" anchor="t" anchorCtr="0">
            <a:noAutofit/>
          </a:bodyPr>
          <a:lstStyle>
            <a:lvl1pPr>
              <a:spcBef>
                <a:spcPts val="500"/>
              </a:spcBef>
              <a:defRPr sz="2000" b="0" i="0" baseline="0">
                <a:solidFill>
                  <a:schemeClr val="bg1"/>
                </a:solidFill>
              </a:defRPr>
            </a:lvl1pPr>
          </a:lstStyle>
          <a:p>
            <a:pPr lvl="0"/>
            <a:r>
              <a:rPr lang="nb-NO"/>
              <a:t>Navn/info på foredragsholder</a:t>
            </a:r>
          </a:p>
        </p:txBody>
      </p:sp>
      <p:pic>
        <p:nvPicPr>
          <p:cNvPr id="13" name="Logo">
            <a:extLst>
              <a:ext uri="{FF2B5EF4-FFF2-40B4-BE49-F238E27FC236}">
                <a16:creationId xmlns:a16="http://schemas.microsoft.com/office/drawing/2014/main" id="{C0B97D94-1D70-4139-81CE-F724096C38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Tree>
    <p:extLst>
      <p:ext uri="{BB962C8B-B14F-4D97-AF65-F5344CB8AC3E}">
        <p14:creationId xmlns:p14="http://schemas.microsoft.com/office/powerpoint/2010/main" val="1589612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8C6F5F0B-B8B1-4B2D-9B6B-524E741B775A}"/>
              </a:ext>
            </a:extLst>
          </p:cNvPr>
          <p:cNvSpPr>
            <a:spLocks noGrp="1"/>
          </p:cNvSpPr>
          <p:nvPr>
            <p:ph type="pic" sz="quarter" idx="13" hasCustomPrompt="1"/>
          </p:nvPr>
        </p:nvSpPr>
        <p:spPr>
          <a:xfrm>
            <a:off x="0" y="1790700"/>
            <a:ext cx="12191238" cy="5067299"/>
          </a:xfrm>
          <a:pattFill prst="wdUpDiag">
            <a:fgClr>
              <a:schemeClr val="bg2"/>
            </a:fgClr>
            <a:bgClr>
              <a:schemeClr val="bg2">
                <a:lumMod val="90000"/>
              </a:schemeClr>
            </a:bgClr>
          </a:pattFill>
        </p:spPr>
        <p:txBody>
          <a:bodyPr lIns="360000" rIns="360000" anchor="t" anchorCtr="0">
            <a:normAutofit/>
          </a:bodyPr>
          <a:lstStyle>
            <a:lvl1pPr algn="ct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 name="Tittel 1">
            <a:extLst>
              <a:ext uri="{FF2B5EF4-FFF2-40B4-BE49-F238E27FC236}">
                <a16:creationId xmlns:a16="http://schemas.microsoft.com/office/drawing/2014/main" id="{A2F81948-D8E4-46F4-AD48-B5FE54D12E08}"/>
              </a:ext>
            </a:extLst>
          </p:cNvPr>
          <p:cNvSpPr>
            <a:spLocks noGrp="1"/>
          </p:cNvSpPr>
          <p:nvPr>
            <p:ph type="ctrTitle" hasCustomPrompt="1"/>
          </p:nvPr>
        </p:nvSpPr>
        <p:spPr>
          <a:xfrm>
            <a:off x="0" y="1790700"/>
            <a:ext cx="12192000" cy="5067300"/>
          </a:xfrm>
          <a:solidFill>
            <a:srgbClr val="000000">
              <a:alpha val="40000"/>
            </a:srgbClr>
          </a:solidFill>
        </p:spPr>
        <p:txBody>
          <a:bodyPr lIns="1756800" rIns="2052000" bIns="2628000" anchor="b">
            <a:noAutofit/>
          </a:bodyPr>
          <a:lstStyle>
            <a:lvl1pPr algn="l">
              <a:lnSpc>
                <a:spcPct val="97000"/>
              </a:lnSpc>
              <a:defRPr sz="4883" baseline="0">
                <a:solidFill>
                  <a:schemeClr val="bg1"/>
                </a:solidFill>
              </a:defRPr>
            </a:lvl1pPr>
          </a:lstStyle>
          <a:p>
            <a:r>
              <a:rPr lang="nb-NO"/>
              <a:t>Skriv inn presentasjonens tittel her</a:t>
            </a:r>
          </a:p>
        </p:txBody>
      </p:sp>
      <p:sp>
        <p:nvSpPr>
          <p:cNvPr id="15" name="Undertittel 2">
            <a:extLst>
              <a:ext uri="{FF2B5EF4-FFF2-40B4-BE49-F238E27FC236}">
                <a16:creationId xmlns:a16="http://schemas.microsoft.com/office/drawing/2014/main" id="{A5912735-E188-4745-A4B4-72744E275857}"/>
              </a:ext>
            </a:extLst>
          </p:cNvPr>
          <p:cNvSpPr>
            <a:spLocks noGrp="1"/>
          </p:cNvSpPr>
          <p:nvPr>
            <p:ph type="subTitle" idx="1" hasCustomPrompt="1"/>
          </p:nvPr>
        </p:nvSpPr>
        <p:spPr>
          <a:xfrm>
            <a:off x="1717072" y="4605688"/>
            <a:ext cx="7893878" cy="298480"/>
          </a:xfrm>
        </p:spPr>
        <p:txBody>
          <a:bodyPr wrap="square" t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Skriv inn undertittel eller ekstra informasjon.</a:t>
            </a:r>
          </a:p>
        </p:txBody>
      </p:sp>
      <p:sp>
        <p:nvSpPr>
          <p:cNvPr id="16" name="Plassholder for tekst 9">
            <a:extLst>
              <a:ext uri="{FF2B5EF4-FFF2-40B4-BE49-F238E27FC236}">
                <a16:creationId xmlns:a16="http://schemas.microsoft.com/office/drawing/2014/main" id="{18DB738B-DE04-4701-A031-DE320D12D075}"/>
              </a:ext>
            </a:extLst>
          </p:cNvPr>
          <p:cNvSpPr>
            <a:spLocks noGrp="1"/>
          </p:cNvSpPr>
          <p:nvPr>
            <p:ph type="body" sz="quarter" idx="10" hasCustomPrompt="1"/>
          </p:nvPr>
        </p:nvSpPr>
        <p:spPr>
          <a:xfrm>
            <a:off x="1717071" y="4936498"/>
            <a:ext cx="7893877" cy="298480"/>
          </a:xfrm>
        </p:spPr>
        <p:txBody>
          <a:bodyPr tIns="0" bIns="0" anchor="t" anchorCtr="0">
            <a:noAutofit/>
          </a:bodyPr>
          <a:lstStyle>
            <a:lvl1pPr>
              <a:spcBef>
                <a:spcPts val="500"/>
              </a:spcBef>
              <a:defRPr sz="2000" b="0" i="0" baseline="0">
                <a:solidFill>
                  <a:schemeClr val="bg1"/>
                </a:solidFill>
              </a:defRPr>
            </a:lvl1pPr>
          </a:lstStyle>
          <a:p>
            <a:pPr lvl="0"/>
            <a:r>
              <a:rPr lang="nb-NO"/>
              <a:t>Navn/info på foredragsholder</a:t>
            </a:r>
          </a:p>
        </p:txBody>
      </p:sp>
      <p:pic>
        <p:nvPicPr>
          <p:cNvPr id="17" name="Logo">
            <a:extLst>
              <a:ext uri="{FF2B5EF4-FFF2-40B4-BE49-F238E27FC236}">
                <a16:creationId xmlns:a16="http://schemas.microsoft.com/office/drawing/2014/main" id="{36061A13-CB43-46C9-B49F-F586D2CCAA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Tree>
    <p:extLst>
      <p:ext uri="{BB962C8B-B14F-4D97-AF65-F5344CB8AC3E}">
        <p14:creationId xmlns:p14="http://schemas.microsoft.com/office/powerpoint/2010/main" val="7359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300"/>
                                        <p:tgtEl>
                                          <p:spTgt spid="15">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3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build="p">
        <p:tmplLst>
          <p:tmpl lvl="1">
            <p:tnLst>
              <p:par>
                <p:cTn presetID="10" presetClass="entr" presetSubtype="0" fill="hold" nodeType="withEffect">
                  <p:stCondLst>
                    <p:cond delay="2000"/>
                  </p:stCondLst>
                  <p:childTnLst>
                    <p:set>
                      <p:cBhvr>
                        <p:cTn dur="1" fill="hold">
                          <p:stCondLst>
                            <p:cond delay="0"/>
                          </p:stCondLst>
                        </p:cTn>
                        <p:tgtEl>
                          <p:spTgt spid="15"/>
                        </p:tgtEl>
                        <p:attrNameLst>
                          <p:attrName>style.visibility</p:attrName>
                        </p:attrNameLst>
                      </p:cBhvr>
                      <p:to>
                        <p:strVal val="visible"/>
                      </p:to>
                    </p:set>
                    <p:animEffect transition="in" filter="fade">
                      <p:cBhvr>
                        <p:cTn dur="300"/>
                        <p:tgtEl>
                          <p:spTgt spid="15"/>
                        </p:tgtEl>
                      </p:cBhvr>
                    </p:animEffect>
                  </p:childTnLst>
                </p:cTn>
              </p:par>
            </p:tnLst>
          </p:tmpl>
        </p:tmplLst>
      </p:bldP>
      <p:bldP spid="16" grpId="0" build="p">
        <p:tmplLst>
          <p:tmpl lvl="1">
            <p:tnLst>
              <p:par>
                <p:cTn presetID="10" presetClass="entr" presetSubtype="0" fill="hold" nodeType="withEffect">
                  <p:stCondLst>
                    <p:cond delay="2000"/>
                  </p:stCondLst>
                  <p:childTnLst>
                    <p:set>
                      <p:cBhvr>
                        <p:cTn dur="1" fill="hold">
                          <p:stCondLst>
                            <p:cond delay="0"/>
                          </p:stCondLst>
                        </p:cTn>
                        <p:tgtEl>
                          <p:spTgt spid="16"/>
                        </p:tgtEl>
                        <p:attrNameLst>
                          <p:attrName>style.visibility</p:attrName>
                        </p:attrNameLst>
                      </p:cBhvr>
                      <p:to>
                        <p:strVal val="visible"/>
                      </p:to>
                    </p:set>
                    <p:animEffect transition="in" filter="fade">
                      <p:cBhvr>
                        <p:cTn dur="300"/>
                        <p:tgtEl>
                          <p:spTgt spid="16"/>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3CF9C-175D-4643-906C-04EB7E40C3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71BE06-F61A-4909-8B1C-04F6CA7CC1BC}"/>
              </a:ext>
            </a:extLst>
          </p:cNvPr>
          <p:cNvSpPr>
            <a:spLocks noGrp="1"/>
          </p:cNvSpPr>
          <p:nvPr>
            <p:ph idx="1" hasCustomPrompt="1"/>
          </p:nvPr>
        </p:nvSpPr>
        <p:spPr/>
        <p:txBody>
          <a:bodyPr/>
          <a:lstStyle>
            <a:lvl1pPr>
              <a:defRPr/>
            </a:lvl1pPr>
          </a:lstStyle>
          <a:p>
            <a:pPr lvl="0"/>
            <a:r>
              <a:rPr lang="nb-NO"/>
              <a:t>Malen inneholder flere oppsett. Disse velges ved å trykke på pila under «Nytt lysbilde»-knappen på Hjem-fanen.</a:t>
            </a:r>
            <a:br>
              <a:rPr lang="nb-NO"/>
            </a:br>
            <a:r>
              <a:rPr lang="nb-NO"/>
              <a:t>For å bytte ut et eksisterende oppsett, </a:t>
            </a:r>
            <a:r>
              <a:rPr lang="nb-NO" err="1"/>
              <a:t>markér</a:t>
            </a:r>
            <a:r>
              <a:rPr lang="nb-NO"/>
              <a:t> det og trykk </a:t>
            </a:r>
            <a:r>
              <a:rPr lang="nb-NO" err="1"/>
              <a:t>på</a:t>
            </a:r>
            <a:r>
              <a:rPr lang="nb-NO"/>
              <a:t> «Oppsett»-knappen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0392D4A-21BA-4FDA-87A5-81603C11E6E4}"/>
              </a:ext>
            </a:extLst>
          </p:cNvPr>
          <p:cNvSpPr>
            <a:spLocks noGrp="1"/>
          </p:cNvSpPr>
          <p:nvPr>
            <p:ph type="dt" sz="half" idx="10"/>
          </p:nvPr>
        </p:nvSpPr>
        <p:spPr/>
        <p:txBody>
          <a:bodyPr/>
          <a:lstStyle/>
          <a:p>
            <a:fld id="{97BC358C-C252-4C5B-B711-DE908DAAAA0D}" type="datetime1">
              <a:rPr lang="nb-NO" smtClean="0"/>
              <a:t>22.10.2021</a:t>
            </a:fld>
            <a:endParaRPr lang="nb-NO"/>
          </a:p>
        </p:txBody>
      </p:sp>
      <p:sp>
        <p:nvSpPr>
          <p:cNvPr id="8" name="Plassholder for bunntekst 7">
            <a:extLst>
              <a:ext uri="{FF2B5EF4-FFF2-40B4-BE49-F238E27FC236}">
                <a16:creationId xmlns:a16="http://schemas.microsoft.com/office/drawing/2014/main" id="{FE25C5D9-05CC-49CC-BF30-57388B58715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23D9D8A-199A-4DF3-94F8-6CA1E2B66C8B}"/>
              </a:ext>
            </a:extLst>
          </p:cNvPr>
          <p:cNvSpPr>
            <a:spLocks noGrp="1"/>
          </p:cNvSpPr>
          <p:nvPr>
            <p:ph type="sldNum" sz="quarter" idx="12"/>
          </p:nvPr>
        </p:nvSpPr>
        <p:spPr/>
        <p:txBody>
          <a:bodyPr/>
          <a:lstStyle/>
          <a:p>
            <a:fld id="{2441A1C6-D82D-48D6-A398-9D0CB7405E79}" type="slidenum">
              <a:rPr lang="nb-NO" smtClean="0"/>
              <a:pPr/>
              <a:t>‹#›</a:t>
            </a:fld>
            <a:r>
              <a:rPr lang="nb-NO"/>
              <a:t> </a:t>
            </a:r>
          </a:p>
        </p:txBody>
      </p:sp>
    </p:spTree>
    <p:extLst>
      <p:ext uri="{BB962C8B-B14F-4D97-AF65-F5344CB8AC3E}">
        <p14:creationId xmlns:p14="http://schemas.microsoft.com/office/powerpoint/2010/main" val="1690584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lstStyle>
            <a:lvl1pPr>
              <a:defRPr sz="2000"/>
            </a:lvl1pPr>
          </a:lstStyle>
          <a:p>
            <a:r>
              <a:rPr lang="nb-NO"/>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C25585E4-776F-475A-952A-9B7A7ED52DA4}" type="datetime1">
              <a:rPr lang="nb-NO" smtClean="0"/>
              <a:t>22.10.2021</a:t>
            </a:fld>
            <a:endParaRPr lang="nb-NO"/>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lstStyle>
            <a:lvl1pPr>
              <a:lnSpc>
                <a:spcPct val="97000"/>
              </a:lnSpc>
              <a:spcBef>
                <a:spcPts val="1500"/>
              </a:spcBef>
              <a:defRPr sz="3906"/>
            </a:lvl1pPr>
            <a:lvl2pPr marL="720000" indent="-360000">
              <a:spcBef>
                <a:spcPts val="1000"/>
              </a:spcBef>
              <a:defRPr sz="3906"/>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2235369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hold og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6251574" y="1645920"/>
            <a:ext cx="5939663" cy="396385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6251574" y="5258746"/>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4" name="Plassholder for innhold 13">
            <a:extLst>
              <a:ext uri="{FF2B5EF4-FFF2-40B4-BE49-F238E27FC236}">
                <a16:creationId xmlns:a16="http://schemas.microsoft.com/office/drawing/2014/main" id="{91EEF5A2-A428-453C-A953-6B5A1363106B}"/>
              </a:ext>
            </a:extLst>
          </p:cNvPr>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462908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nhold og stort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6A08A1D9-53D0-483D-B641-90DF51ACEFA6}"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4468814" y="822113"/>
            <a:ext cx="7722424" cy="5153582"/>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hasCustomPrompt="1"/>
          </p:nvPr>
        </p:nvSpPr>
        <p:spPr>
          <a:xfrm>
            <a:off x="838200" y="752777"/>
            <a:ext cx="3313113" cy="657359"/>
          </a:xfrm>
        </p:spPr>
        <p:txBody>
          <a:bodyPr/>
          <a:lstStyle>
            <a:lvl1pPr>
              <a:defRPr/>
            </a:lvl1pPr>
          </a:lstStyle>
          <a:p>
            <a:r>
              <a:rPr lang="nb-NO"/>
              <a:t>Overskrift</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4468814" y="5624670"/>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2" name="Plassholder for innhold 2">
            <a:extLst>
              <a:ext uri="{FF2B5EF4-FFF2-40B4-BE49-F238E27FC236}">
                <a16:creationId xmlns:a16="http://schemas.microsoft.com/office/drawing/2014/main" id="{BA8C044D-71D2-4BFC-A21E-F5BB2EBF88FD}"/>
              </a:ext>
            </a:extLst>
          </p:cNvPr>
          <p:cNvSpPr>
            <a:spLocks noGrp="1"/>
          </p:cNvSpPr>
          <p:nvPr>
            <p:ph idx="1" hasCustomPrompt="1"/>
          </p:nvPr>
        </p:nvSpPr>
        <p:spPr>
          <a:xfrm>
            <a:off x="838200" y="1697039"/>
            <a:ext cx="3313113"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2">
            <a:extLst>
              <a:ext uri="{FF2B5EF4-FFF2-40B4-BE49-F238E27FC236}">
                <a16:creationId xmlns:a16="http://schemas.microsoft.com/office/drawing/2014/main" id="{485A9C2F-7F3E-424B-8693-4F29B5B3ED78}"/>
              </a:ext>
            </a:extLst>
          </p:cNvPr>
          <p:cNvSpPr>
            <a:spLocks noGrp="1"/>
          </p:cNvSpPr>
          <p:nvPr>
            <p:ph idx="15" hasCustomPrompt="1"/>
          </p:nvPr>
        </p:nvSpPr>
        <p:spPr>
          <a:xfrm>
            <a:off x="838200" y="344328"/>
            <a:ext cx="5048249"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15093433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to venst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310298A4-D1DF-45C3-9A43-128814394681}"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381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hasCustomPrompt="1"/>
          </p:nvPr>
        </p:nvSpPr>
        <p:spPr>
          <a:xfrm>
            <a:off x="7997826" y="752777"/>
            <a:ext cx="3355974" cy="657359"/>
          </a:xfrm>
        </p:spPr>
        <p:txBody>
          <a:bodyPr/>
          <a:lstStyle>
            <a:lvl1pPr>
              <a:defRPr/>
            </a:lvl1pPr>
          </a:lstStyle>
          <a:p>
            <a:r>
              <a:rPr lang="nb-NO"/>
              <a:t>Overskrift</a:t>
            </a:r>
          </a:p>
        </p:txBody>
      </p:sp>
      <p:sp>
        <p:nvSpPr>
          <p:cNvPr id="8" name="Plassholder for innhold 7">
            <a:extLst>
              <a:ext uri="{FF2B5EF4-FFF2-40B4-BE49-F238E27FC236}">
                <a16:creationId xmlns:a16="http://schemas.microsoft.com/office/drawing/2014/main" id="{0FB20E36-07F2-44E4-AC41-4B03A31F6310}"/>
              </a:ext>
            </a:extLst>
          </p:cNvPr>
          <p:cNvSpPr>
            <a:spLocks noGrp="1"/>
          </p:cNvSpPr>
          <p:nvPr>
            <p:ph sz="quarter" idx="14"/>
          </p:nvPr>
        </p:nvSpPr>
        <p:spPr>
          <a:xfrm>
            <a:off x="7992654" y="1697038"/>
            <a:ext cx="3355973" cy="427196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8229FC19-BD62-445E-915F-F020ED8A05FA}"/>
              </a:ext>
            </a:extLst>
          </p:cNvPr>
          <p:cNvSpPr>
            <a:spLocks noGrp="1"/>
          </p:cNvSpPr>
          <p:nvPr>
            <p:ph idx="15" hasCustomPrompt="1"/>
          </p:nvPr>
        </p:nvSpPr>
        <p:spPr>
          <a:xfrm>
            <a:off x="7992654" y="344328"/>
            <a:ext cx="3355973"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a:t>
            </a:r>
          </a:p>
        </p:txBody>
      </p:sp>
    </p:spTree>
    <p:extLst>
      <p:ext uri="{BB962C8B-B14F-4D97-AF65-F5344CB8AC3E}">
        <p14:creationId xmlns:p14="http://schemas.microsoft.com/office/powerpoint/2010/main" val="1651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62230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a:t>Stikktittel (eks. gjennomgående verktøy)</a:t>
            </a:r>
          </a:p>
        </p:txBody>
      </p:sp>
    </p:spTree>
    <p:extLst>
      <p:ext uri="{BB962C8B-B14F-4D97-AF65-F5344CB8AC3E}">
        <p14:creationId xmlns:p14="http://schemas.microsoft.com/office/powerpoint/2010/main" val="1983105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3CF9C-175D-4643-906C-04EB7E40C3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71BE06-F61A-4909-8B1C-04F6CA7CC1BC}"/>
              </a:ext>
            </a:extLst>
          </p:cNvPr>
          <p:cNvSpPr>
            <a:spLocks noGrp="1"/>
          </p:cNvSpPr>
          <p:nvPr>
            <p:ph idx="1" hasCustomPrompt="1"/>
          </p:nvPr>
        </p:nvSpPr>
        <p:spPr/>
        <p:txBody>
          <a:bodyPr numCol="2" spcCol="144000"/>
          <a:lstStyle>
            <a:lvl1pPr marL="360000" indent="-360000">
              <a:buFont typeface="+mj-lt"/>
              <a:buAutoNum type="arabicPeriod"/>
              <a:defRPr/>
            </a:lvl1pPr>
            <a:lvl2pPr marL="558000" indent="-180000">
              <a:defRPr/>
            </a:lvl2pPr>
            <a:lvl3pPr marL="738000" indent="-198000">
              <a:defRPr/>
            </a:lvl3pPr>
          </a:lstStyle>
          <a:p>
            <a:pPr lvl="0"/>
            <a:r>
              <a:rPr lang="nb-NO"/>
              <a:t>Klikk for å legge til et punkt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CB8D4B0B-C15F-41F5-A25E-5E49D9E873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456286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617132A1-0470-4020-93CA-768A86DFDA9A}"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10" name="Plassholder for tekst 9">
            <a:extLst>
              <a:ext uri="{FF2B5EF4-FFF2-40B4-BE49-F238E27FC236}">
                <a16:creationId xmlns:a16="http://schemas.microsoft.com/office/drawing/2014/main" id="{0ABDFC07-BA94-49C5-AF1E-B4F544105F93}"/>
              </a:ext>
            </a:extLst>
          </p:cNvPr>
          <p:cNvSpPr>
            <a:spLocks noGrp="1"/>
          </p:cNvSpPr>
          <p:nvPr>
            <p:ph type="body" sz="quarter" idx="13" hasCustomPrompt="1"/>
          </p:nvPr>
        </p:nvSpPr>
        <p:spPr>
          <a:xfrm>
            <a:off x="3657136" y="1992879"/>
            <a:ext cx="7162799" cy="2872242"/>
          </a:xfrm>
        </p:spPr>
        <p:txBody>
          <a:bodyPr anchor="ctr" anchorCtr="0"/>
          <a:lstStyle>
            <a:lvl1pPr>
              <a:lnSpc>
                <a:spcPct val="98000"/>
              </a:lnSpc>
              <a:spcBef>
                <a:spcPts val="1500"/>
              </a:spcBef>
              <a:defRPr sz="3906">
                <a:solidFill>
                  <a:schemeClr val="accent1"/>
                </a:solidFill>
              </a:defRPr>
            </a:lvl1pPr>
            <a:lvl2pPr marL="0" indent="0">
              <a:spcBef>
                <a:spcPts val="5700"/>
              </a:spcBef>
              <a:buNone/>
              <a:defRPr sz="2000" b="1">
                <a:solidFill>
                  <a:schemeClr val="tx1"/>
                </a:solidFill>
              </a:defRPr>
            </a:lvl2pPr>
          </a:lstStyle>
          <a:p>
            <a:pPr lvl="0"/>
            <a:r>
              <a:rPr lang="nb-NO"/>
              <a:t>Skriv inn sitat. For avsender-stil, bruk </a:t>
            </a:r>
            <a:r>
              <a:rPr lang="nb-NO" err="1"/>
              <a:t>innrykksnivå</a:t>
            </a:r>
            <a:r>
              <a:rPr lang="nb-NO"/>
              <a:t> 2 på nytt avsnitt. </a:t>
            </a:r>
          </a:p>
          <a:p>
            <a:pPr lvl="1"/>
            <a:r>
              <a:rPr lang="nb-NO"/>
              <a:t>Andre nivå</a:t>
            </a:r>
          </a:p>
        </p:txBody>
      </p:sp>
      <p:sp>
        <p:nvSpPr>
          <p:cNvPr id="7" name="Plassholder for bilde 9">
            <a:extLst>
              <a:ext uri="{FF2B5EF4-FFF2-40B4-BE49-F238E27FC236}">
                <a16:creationId xmlns:a16="http://schemas.microsoft.com/office/drawing/2014/main" id="{9969E233-1BE2-4312-BF98-594B465F97BD}"/>
              </a:ext>
            </a:extLst>
          </p:cNvPr>
          <p:cNvSpPr>
            <a:spLocks noGrp="1"/>
          </p:cNvSpPr>
          <p:nvPr>
            <p:ph type="pic" sz="quarter" idx="14" hasCustomPrompt="1"/>
          </p:nvPr>
        </p:nvSpPr>
        <p:spPr>
          <a:xfrm>
            <a:off x="889000" y="2042567"/>
            <a:ext cx="2160000" cy="2160000"/>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Tree>
    <p:extLst>
      <p:ext uri="{BB962C8B-B14F-4D97-AF65-F5344CB8AC3E}">
        <p14:creationId xmlns:p14="http://schemas.microsoft.com/office/powerpoint/2010/main" val="3050688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391633B5-E57E-4D3E-9AE8-BBE0CF94BE21}"/>
              </a:ext>
            </a:extLst>
          </p:cNvPr>
          <p:cNvSpPr/>
          <p:nvPr userDrawn="1"/>
        </p:nvSpPr>
        <p:spPr>
          <a:xfrm>
            <a:off x="0" y="0"/>
            <a:ext cx="12192000" cy="596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829343" y="1924551"/>
            <a:ext cx="8109870" cy="1550040"/>
          </a:xfrm>
        </p:spPr>
        <p:txBody>
          <a:bodyPr anchor="b"/>
          <a:lstStyle>
            <a:lvl1pPr>
              <a:lnSpc>
                <a:spcPct val="97000"/>
              </a:lnSpc>
              <a:defRPr sz="4883" baseline="0">
                <a:solidFill>
                  <a:schemeClr val="bg1"/>
                </a:solidFill>
              </a:defRPr>
            </a:lvl1pPr>
          </a:lstStyle>
          <a:p>
            <a:r>
              <a:rPr lang="nb-NO"/>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829343" y="3614393"/>
            <a:ext cx="8109870" cy="399029"/>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6E1799DF-4D3F-4C49-8EF9-DB6959A99FC8}"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41229378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loverskrift med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2B107E-EA27-4963-97FA-2A7BF52C0B3A}"/>
              </a:ext>
            </a:extLst>
          </p:cNvPr>
          <p:cNvSpPr>
            <a:spLocks noGrp="1"/>
          </p:cNvSpPr>
          <p:nvPr>
            <p:ph type="title" hasCustomPrompt="1"/>
          </p:nvPr>
        </p:nvSpPr>
        <p:spPr>
          <a:xfrm>
            <a:off x="7146924" y="1195697"/>
            <a:ext cx="4162413" cy="2278894"/>
          </a:xfrm>
        </p:spPr>
        <p:txBody>
          <a:bodyPr anchor="b"/>
          <a:lstStyle>
            <a:lvl1pPr>
              <a:lnSpc>
                <a:spcPct val="97000"/>
              </a:lnSpc>
              <a:defRPr sz="4883" baseline="0">
                <a:solidFill>
                  <a:schemeClr val="accent1"/>
                </a:solidFill>
              </a:defRPr>
            </a:lvl1pPr>
          </a:lstStyle>
          <a:p>
            <a:r>
              <a:rPr lang="nb-NO"/>
              <a:t>Skriv inn kapittel-overskrift. </a:t>
            </a:r>
          </a:p>
        </p:txBody>
      </p:sp>
      <p:sp>
        <p:nvSpPr>
          <p:cNvPr id="3" name="Plassholder for tekst 2">
            <a:extLst>
              <a:ext uri="{FF2B5EF4-FFF2-40B4-BE49-F238E27FC236}">
                <a16:creationId xmlns:a16="http://schemas.microsoft.com/office/drawing/2014/main" id="{0847B7A6-A118-4FA0-81F3-E41E7FC08F74}"/>
              </a:ext>
            </a:extLst>
          </p:cNvPr>
          <p:cNvSpPr>
            <a:spLocks noGrp="1"/>
          </p:cNvSpPr>
          <p:nvPr>
            <p:ph type="body" idx="1" hasCustomPrompt="1"/>
          </p:nvPr>
        </p:nvSpPr>
        <p:spPr>
          <a:xfrm>
            <a:off x="7146923" y="3614393"/>
            <a:ext cx="4162413" cy="710900"/>
          </a:xfrm>
        </p:spPr>
        <p:txBody>
          <a:bodyPr wrap="square">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a:t>Skriv inn undertittel eller ekstra informasjon.</a:t>
            </a:r>
          </a:p>
        </p:txBody>
      </p:sp>
      <p:sp>
        <p:nvSpPr>
          <p:cNvPr id="4" name="Plassholder for dato 3">
            <a:extLst>
              <a:ext uri="{FF2B5EF4-FFF2-40B4-BE49-F238E27FC236}">
                <a16:creationId xmlns:a16="http://schemas.microsoft.com/office/drawing/2014/main" id="{8BF6EE8E-96E4-4B3B-999F-D85AA5672C25}"/>
              </a:ext>
            </a:extLst>
          </p:cNvPr>
          <p:cNvSpPr>
            <a:spLocks noGrp="1"/>
          </p:cNvSpPr>
          <p:nvPr>
            <p:ph type="dt" sz="half" idx="10"/>
          </p:nvPr>
        </p:nvSpPr>
        <p:spPr/>
        <p:txBody>
          <a:bodyPr/>
          <a:lstStyle/>
          <a:p>
            <a:fld id="{F988E70C-5ACB-4233-88D2-D844A901DEBA}" type="datetime1">
              <a:rPr lang="nb-NO" smtClean="0"/>
              <a:t>22.10.2021</a:t>
            </a:fld>
            <a:endParaRPr lang="nb-NO"/>
          </a:p>
        </p:txBody>
      </p:sp>
      <p:sp>
        <p:nvSpPr>
          <p:cNvPr id="5" name="Plassholder for bunntekst 4">
            <a:extLst>
              <a:ext uri="{FF2B5EF4-FFF2-40B4-BE49-F238E27FC236}">
                <a16:creationId xmlns:a16="http://schemas.microsoft.com/office/drawing/2014/main" id="{43DC0E3A-DBA2-43CF-A291-0A251A9394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29FBCF5-120A-4B0A-959E-E83C95A88492}"/>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10" name="Plassholder for bilde 9">
            <a:extLst>
              <a:ext uri="{FF2B5EF4-FFF2-40B4-BE49-F238E27FC236}">
                <a16:creationId xmlns:a16="http://schemas.microsoft.com/office/drawing/2014/main" id="{8DB06243-8432-4AD3-8470-D428A6552185}"/>
              </a:ext>
            </a:extLst>
          </p:cNvPr>
          <p:cNvSpPr>
            <a:spLocks noGrp="1"/>
          </p:cNvSpPr>
          <p:nvPr>
            <p:ph type="pic" sz="quarter" idx="13" hasCustomPrompt="1"/>
          </p:nvPr>
        </p:nvSpPr>
        <p:spPr>
          <a:xfrm>
            <a:off x="0" y="1166668"/>
            <a:ext cx="6832600" cy="4559755"/>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3841880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e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10C79023-0007-45DE-8B08-DD3ECCD800F2}"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489857" y="506191"/>
            <a:ext cx="8133443" cy="5395583"/>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8920163" y="818443"/>
            <a:ext cx="2363787" cy="331116"/>
          </a:xfrm>
        </p:spPr>
        <p:txBody>
          <a:bodyPr anchor="t" anchorCtr="0">
            <a:spAutoFit/>
          </a:bodyPr>
          <a:lstStyle>
            <a:lvl1pPr>
              <a:defRPr sz="1600"/>
            </a:lvl1pPr>
            <a:lvl2pPr marL="0" indent="0">
              <a:buNone/>
              <a:defRPr/>
            </a:lvl2pPr>
          </a:lstStyle>
          <a:p>
            <a:pPr lvl="0"/>
            <a:r>
              <a:rPr lang="nb-NO"/>
              <a:t>Skriv inn bildetekst.</a:t>
            </a:r>
          </a:p>
        </p:txBody>
      </p:sp>
    </p:spTree>
    <p:extLst>
      <p:ext uri="{BB962C8B-B14F-4D97-AF65-F5344CB8AC3E}">
        <p14:creationId xmlns:p14="http://schemas.microsoft.com/office/powerpoint/2010/main" val="24021770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 bilder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A5C30A88-B884-4B65-951E-9EC5DCF49690}"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889000" y="1780356"/>
            <a:ext cx="5048250" cy="334892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bilde 9">
            <a:extLst>
              <a:ext uri="{FF2B5EF4-FFF2-40B4-BE49-F238E27FC236}">
                <a16:creationId xmlns:a16="http://schemas.microsoft.com/office/drawing/2014/main" id="{C4CFE80F-3F02-471E-A4B2-A682222E46F6}"/>
              </a:ext>
            </a:extLst>
          </p:cNvPr>
          <p:cNvSpPr>
            <a:spLocks noGrp="1"/>
          </p:cNvSpPr>
          <p:nvPr>
            <p:ph type="pic" sz="quarter" idx="15" hasCustomPrompt="1"/>
          </p:nvPr>
        </p:nvSpPr>
        <p:spPr>
          <a:xfrm>
            <a:off x="6254752" y="1780356"/>
            <a:ext cx="5048250" cy="334892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 name="Tittel 1">
            <a:extLst>
              <a:ext uri="{FF2B5EF4-FFF2-40B4-BE49-F238E27FC236}">
                <a16:creationId xmlns:a16="http://schemas.microsoft.com/office/drawing/2014/main" id="{719C9C08-77E7-415F-85A8-1C46E0A8CE34}"/>
              </a:ext>
            </a:extLst>
          </p:cNvPr>
          <p:cNvSpPr>
            <a:spLocks noGrp="1"/>
          </p:cNvSpPr>
          <p:nvPr>
            <p:ph type="title"/>
          </p:nvPr>
        </p:nvSpPr>
        <p:spPr/>
        <p:txBody>
          <a:bodyPr/>
          <a:lstStyle/>
          <a:p>
            <a:r>
              <a:rPr lang="nb-NO"/>
              <a:t>Klikk for å redigere tittelstil</a:t>
            </a:r>
          </a:p>
        </p:txBody>
      </p:sp>
      <p:sp>
        <p:nvSpPr>
          <p:cNvPr id="14" name="Plassholder for tekst 14">
            <a:extLst>
              <a:ext uri="{FF2B5EF4-FFF2-40B4-BE49-F238E27FC236}">
                <a16:creationId xmlns:a16="http://schemas.microsoft.com/office/drawing/2014/main" id="{ECDE16D5-8B8E-4B8B-9148-4ACD69226246}"/>
              </a:ext>
            </a:extLst>
          </p:cNvPr>
          <p:cNvSpPr>
            <a:spLocks noGrp="1"/>
          </p:cNvSpPr>
          <p:nvPr>
            <p:ph type="body" sz="quarter" idx="14" hasCustomPrompt="1"/>
          </p:nvPr>
        </p:nvSpPr>
        <p:spPr>
          <a:xfrm>
            <a:off x="889000" y="4730547"/>
            <a:ext cx="2965656" cy="398730"/>
          </a:xfrm>
          <a:solidFill>
            <a:schemeClr val="bg1"/>
          </a:solidFill>
        </p:spPr>
        <p:txBody>
          <a:bodyPr wrap="none" lIns="108000" tIns="82800" rIns="108000" bIns="75600" anchor="t" anchorCtr="0">
            <a:spAutoFit/>
          </a:bodyPr>
          <a:lstStyle>
            <a:lvl1pPr>
              <a:spcBef>
                <a:spcPts val="0"/>
              </a:spcBef>
              <a:defRPr sz="1600" baseline="0"/>
            </a:lvl1pPr>
          </a:lstStyle>
          <a:p>
            <a:pPr lvl="0"/>
            <a:r>
              <a:rPr lang="nb-NO"/>
              <a:t>Klikk for å skrive inn bildetekst</a:t>
            </a:r>
          </a:p>
        </p:txBody>
      </p:sp>
      <p:sp>
        <p:nvSpPr>
          <p:cNvPr id="15" name="Plassholder for tekst 14">
            <a:extLst>
              <a:ext uri="{FF2B5EF4-FFF2-40B4-BE49-F238E27FC236}">
                <a16:creationId xmlns:a16="http://schemas.microsoft.com/office/drawing/2014/main" id="{3C44D3B5-A938-4FCB-B9DF-1DC79FB3E8B7}"/>
              </a:ext>
            </a:extLst>
          </p:cNvPr>
          <p:cNvSpPr>
            <a:spLocks noGrp="1"/>
          </p:cNvSpPr>
          <p:nvPr>
            <p:ph type="body" sz="quarter" idx="16" hasCustomPrompt="1"/>
          </p:nvPr>
        </p:nvSpPr>
        <p:spPr>
          <a:xfrm>
            <a:off x="6254752" y="4730547"/>
            <a:ext cx="2965656" cy="398730"/>
          </a:xfrm>
          <a:solidFill>
            <a:schemeClr val="bg1"/>
          </a:solidFill>
        </p:spPr>
        <p:txBody>
          <a:bodyPr wrap="none" lIns="108000" tIns="82800" rIns="108000" bIns="75600" anchor="t" anchorCtr="0">
            <a:spAutoFit/>
          </a:bodyPr>
          <a:lstStyle>
            <a:lvl1pPr>
              <a:spcBef>
                <a:spcPts val="0"/>
              </a:spcBef>
              <a:defRPr sz="1600" baseline="0"/>
            </a:lvl1pPr>
          </a:lstStyle>
          <a:p>
            <a:pPr lvl="0"/>
            <a:r>
              <a:rPr lang="nb-NO"/>
              <a:t>Klikk for å skrive inn bildetekst</a:t>
            </a:r>
          </a:p>
        </p:txBody>
      </p:sp>
    </p:spTree>
    <p:extLst>
      <p:ext uri="{BB962C8B-B14F-4D97-AF65-F5344CB8AC3E}">
        <p14:creationId xmlns:p14="http://schemas.microsoft.com/office/powerpoint/2010/main" val="526993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re bilder og bilde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37A4B0DB-96AA-460F-9063-700FC6E2C44E}"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892173" y="1791752"/>
            <a:ext cx="3262313" cy="2164162"/>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4497600" y="4151758"/>
            <a:ext cx="3196800" cy="328167"/>
          </a:xfrm>
        </p:spPr>
        <p:txBody>
          <a:bodyPr wrap="square" anchor="t" anchorCtr="0">
            <a:spAutoFit/>
          </a:bodyPr>
          <a:lstStyle>
            <a:lvl1pPr>
              <a:defRPr sz="1600"/>
            </a:lvl1pPr>
            <a:lvl2pPr marL="0" indent="0">
              <a:buNone/>
              <a:defRPr/>
            </a:lvl2pPr>
          </a:lstStyle>
          <a:p>
            <a:pPr lvl="0"/>
            <a:r>
              <a:rPr lang="nb-NO"/>
              <a:t>Skriv inn bildetekst. </a:t>
            </a:r>
          </a:p>
        </p:txBody>
      </p:sp>
      <p:sp>
        <p:nvSpPr>
          <p:cNvPr id="12" name="Plassholder for bilde 9">
            <a:extLst>
              <a:ext uri="{FF2B5EF4-FFF2-40B4-BE49-F238E27FC236}">
                <a16:creationId xmlns:a16="http://schemas.microsoft.com/office/drawing/2014/main" id="{C4CFE80F-3F02-471E-A4B2-A682222E46F6}"/>
              </a:ext>
            </a:extLst>
          </p:cNvPr>
          <p:cNvSpPr>
            <a:spLocks noGrp="1"/>
          </p:cNvSpPr>
          <p:nvPr>
            <p:ph type="pic" sz="quarter" idx="15" hasCustomPrompt="1"/>
          </p:nvPr>
        </p:nvSpPr>
        <p:spPr>
          <a:xfrm>
            <a:off x="4468812" y="1797018"/>
            <a:ext cx="3254375" cy="2158896"/>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a:t>Juster utsnitt på Bildeformat-fanen &gt; Beskjær.</a:t>
            </a:r>
          </a:p>
        </p:txBody>
      </p:sp>
      <p:sp>
        <p:nvSpPr>
          <p:cNvPr id="13" name="Plassholder for tekst 10">
            <a:extLst>
              <a:ext uri="{FF2B5EF4-FFF2-40B4-BE49-F238E27FC236}">
                <a16:creationId xmlns:a16="http://schemas.microsoft.com/office/drawing/2014/main" id="{13F93F1D-CC76-4025-A5A1-36D0BB9905BF}"/>
              </a:ext>
            </a:extLst>
          </p:cNvPr>
          <p:cNvSpPr>
            <a:spLocks noGrp="1"/>
          </p:cNvSpPr>
          <p:nvPr>
            <p:ph type="body" sz="quarter" idx="16" hasCustomPrompt="1"/>
          </p:nvPr>
        </p:nvSpPr>
        <p:spPr>
          <a:xfrm>
            <a:off x="921545" y="4119454"/>
            <a:ext cx="3197222" cy="328167"/>
          </a:xfrm>
        </p:spPr>
        <p:txBody>
          <a:bodyPr wrap="square" anchor="t" anchorCtr="0">
            <a:spAutoFit/>
          </a:bodyPr>
          <a:lstStyle>
            <a:lvl1pPr>
              <a:defRPr sz="1600"/>
            </a:lvl1pPr>
            <a:lvl2pPr marL="0" indent="0">
              <a:buNone/>
              <a:defRPr/>
            </a:lvl2pPr>
          </a:lstStyle>
          <a:p>
            <a:pPr lvl="0"/>
            <a:r>
              <a:rPr lang="nb-NO"/>
              <a:t>Skriv inn bildetekst. </a:t>
            </a:r>
          </a:p>
        </p:txBody>
      </p:sp>
      <p:sp>
        <p:nvSpPr>
          <p:cNvPr id="14" name="Plassholder for bilde 9">
            <a:extLst>
              <a:ext uri="{FF2B5EF4-FFF2-40B4-BE49-F238E27FC236}">
                <a16:creationId xmlns:a16="http://schemas.microsoft.com/office/drawing/2014/main" id="{6B8CBBDB-B416-4C81-8D18-6CD497B99A93}"/>
              </a:ext>
            </a:extLst>
          </p:cNvPr>
          <p:cNvSpPr>
            <a:spLocks noGrp="1"/>
          </p:cNvSpPr>
          <p:nvPr>
            <p:ph type="pic" sz="quarter" idx="17" hasCustomPrompt="1"/>
          </p:nvPr>
        </p:nvSpPr>
        <p:spPr>
          <a:xfrm>
            <a:off x="8037513" y="1790700"/>
            <a:ext cx="3263900" cy="2165214"/>
          </a:xfrm>
          <a:pattFill prst="wdUpDiag">
            <a:fgClr>
              <a:schemeClr val="bg2"/>
            </a:fgClr>
            <a:bgClr>
              <a:schemeClr val="bg2">
                <a:lumMod val="90000"/>
              </a:schemeClr>
            </a:bgClr>
          </a:pattFill>
        </p:spPr>
        <p:txBody>
          <a:bodyPr lIns="108000" rIns="108000" anchor="ctr" anchorCtr="1">
            <a:normAutofit/>
          </a:bodyPr>
          <a:lstStyle>
            <a:lvl1pPr>
              <a:defRPr sz="1600">
                <a:solidFill>
                  <a:schemeClr val="bg1"/>
                </a:solidFill>
                <a:highlight>
                  <a:srgbClr val="808080"/>
                </a:highlight>
              </a:defRPr>
            </a:lvl1pPr>
          </a:lstStyle>
          <a:p>
            <a:r>
              <a:rPr lang="nb-NO"/>
              <a:t>Dra en bildefil inn i bilderammen eller trykk på ikonet for å legge til. </a:t>
            </a:r>
            <a:br>
              <a:rPr lang="nb-NO"/>
            </a:br>
            <a:r>
              <a:rPr lang="nb-NO"/>
              <a:t>Juster utsnitt på Bildeformat-fanen &gt; Beskjær.</a:t>
            </a:r>
          </a:p>
        </p:txBody>
      </p:sp>
      <p:sp>
        <p:nvSpPr>
          <p:cNvPr id="22" name="Plassholder for tekst 10">
            <a:extLst>
              <a:ext uri="{FF2B5EF4-FFF2-40B4-BE49-F238E27FC236}">
                <a16:creationId xmlns:a16="http://schemas.microsoft.com/office/drawing/2014/main" id="{7837FCBA-2598-4865-BA19-9809BC3EFE1F}"/>
              </a:ext>
            </a:extLst>
          </p:cNvPr>
          <p:cNvSpPr>
            <a:spLocks noGrp="1"/>
          </p:cNvSpPr>
          <p:nvPr>
            <p:ph type="body" sz="quarter" idx="18" hasCustomPrompt="1"/>
          </p:nvPr>
        </p:nvSpPr>
        <p:spPr>
          <a:xfrm>
            <a:off x="8073655" y="4151758"/>
            <a:ext cx="3196800" cy="328167"/>
          </a:xfrm>
        </p:spPr>
        <p:txBody>
          <a:bodyPr wrap="square" anchor="t" anchorCtr="0">
            <a:spAutoFit/>
          </a:bodyPr>
          <a:lstStyle>
            <a:lvl1pPr>
              <a:defRPr sz="1600"/>
            </a:lvl1pPr>
            <a:lvl2pPr marL="0" indent="0">
              <a:buNone/>
              <a:defRPr/>
            </a:lvl2pPr>
          </a:lstStyle>
          <a:p>
            <a:pPr lvl="0"/>
            <a:r>
              <a:rPr lang="nb-NO"/>
              <a:t>Skriv inn bildetekst. </a:t>
            </a:r>
          </a:p>
        </p:txBody>
      </p:sp>
      <p:sp>
        <p:nvSpPr>
          <p:cNvPr id="8" name="Tittel 7">
            <a:extLst>
              <a:ext uri="{FF2B5EF4-FFF2-40B4-BE49-F238E27FC236}">
                <a16:creationId xmlns:a16="http://schemas.microsoft.com/office/drawing/2014/main" id="{9CDB5337-BBF6-449D-844D-A9C360F00A8E}"/>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440097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ire bilder">
    <p:spTree>
      <p:nvGrpSpPr>
        <p:cNvPr id="1" name=""/>
        <p:cNvGrpSpPr/>
        <p:nvPr/>
      </p:nvGrpSpPr>
      <p:grpSpPr>
        <a:xfrm>
          <a:off x="0" y="0"/>
          <a:ext cx="0" cy="0"/>
          <a:chOff x="0" y="0"/>
          <a:chExt cx="0" cy="0"/>
        </a:xfrm>
      </p:grpSpPr>
      <p:sp>
        <p:nvSpPr>
          <p:cNvPr id="9" name="Farget bakgrunn">
            <a:extLst>
              <a:ext uri="{FF2B5EF4-FFF2-40B4-BE49-F238E27FC236}">
                <a16:creationId xmlns:a16="http://schemas.microsoft.com/office/drawing/2014/main" id="{33DB1795-10C8-4A53-A68E-228C30A3F7DF}"/>
              </a:ext>
            </a:extLst>
          </p:cNvPr>
          <p:cNvSpPr/>
          <p:nvPr userDrawn="1"/>
        </p:nvSpPr>
        <p:spPr>
          <a:xfrm>
            <a:off x="0" y="0"/>
            <a:ext cx="377014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E73CF9C-175D-4643-906C-04EB7E40C3FA}"/>
              </a:ext>
            </a:extLst>
          </p:cNvPr>
          <p:cNvSpPr>
            <a:spLocks noGrp="1"/>
          </p:cNvSpPr>
          <p:nvPr>
            <p:ph type="title" hasCustomPrompt="1"/>
          </p:nvPr>
        </p:nvSpPr>
        <p:spPr>
          <a:xfrm>
            <a:off x="838200" y="752777"/>
            <a:ext cx="2727325" cy="657359"/>
          </a:xfrm>
        </p:spPr>
        <p:txBody>
          <a:bodyPr/>
          <a:lstStyle>
            <a:lvl1pPr>
              <a:defRPr>
                <a:solidFill>
                  <a:schemeClr val="bg1"/>
                </a:solidFill>
              </a:defRPr>
            </a:lvl1pPr>
          </a:lstStyle>
          <a:p>
            <a:r>
              <a:rPr lang="nb-NO"/>
              <a:t>Overskrift </a:t>
            </a:r>
          </a:p>
        </p:txBody>
      </p:sp>
      <p:sp>
        <p:nvSpPr>
          <p:cNvPr id="7" name="Plassholder for dato 6">
            <a:extLst>
              <a:ext uri="{FF2B5EF4-FFF2-40B4-BE49-F238E27FC236}">
                <a16:creationId xmlns:a16="http://schemas.microsoft.com/office/drawing/2014/main" id="{5817276B-DBAB-48A2-90CA-E0E6537C6EF5}"/>
              </a:ext>
            </a:extLst>
          </p:cNvPr>
          <p:cNvSpPr>
            <a:spLocks noGrp="1"/>
          </p:cNvSpPr>
          <p:nvPr>
            <p:ph type="dt" sz="half" idx="10"/>
          </p:nvPr>
        </p:nvSpPr>
        <p:spPr/>
        <p:txBody>
          <a:bodyPr/>
          <a:lstStyle/>
          <a:p>
            <a:fld id="{344C23E4-0653-435B-B281-2BA40BF1319D}" type="datetime1">
              <a:rPr lang="nb-NO" smtClean="0"/>
              <a:t>22.10.2021</a:t>
            </a:fld>
            <a:endParaRPr lang="nb-NO"/>
          </a:p>
        </p:txBody>
      </p:sp>
      <p:sp>
        <p:nvSpPr>
          <p:cNvPr id="8" name="Plassholder for bunntekst 7">
            <a:extLst>
              <a:ext uri="{FF2B5EF4-FFF2-40B4-BE49-F238E27FC236}">
                <a16:creationId xmlns:a16="http://schemas.microsoft.com/office/drawing/2014/main" id="{C93851C0-2B2A-4F98-BF3B-4FB2864CFDB1}"/>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E5F4F093-1937-43B5-8A2C-9235C00DD690}"/>
              </a:ext>
            </a:extLst>
          </p:cNvPr>
          <p:cNvSpPr>
            <a:spLocks noGrp="1"/>
          </p:cNvSpPr>
          <p:nvPr>
            <p:ph type="sldNum" sz="quarter" idx="12"/>
          </p:nvPr>
        </p:nvSpPr>
        <p:spPr/>
        <p:txBody>
          <a:bodyPr/>
          <a:lstStyle/>
          <a:p>
            <a:fld id="{2441A1C6-D82D-48D6-A398-9D0CB7405E79}" type="slidenum">
              <a:rPr lang="nb-NO" smtClean="0"/>
              <a:pPr/>
              <a:t>‹#›</a:t>
            </a:fld>
            <a:r>
              <a:rPr lang="nb-NO"/>
              <a:t> </a:t>
            </a:r>
          </a:p>
        </p:txBody>
      </p:sp>
      <p:sp>
        <p:nvSpPr>
          <p:cNvPr id="13" name="Plassholder for bilde 9">
            <a:extLst>
              <a:ext uri="{FF2B5EF4-FFF2-40B4-BE49-F238E27FC236}">
                <a16:creationId xmlns:a16="http://schemas.microsoft.com/office/drawing/2014/main" id="{F8DC02D5-21A2-4236-B79B-002F1051486D}"/>
              </a:ext>
            </a:extLst>
          </p:cNvPr>
          <p:cNvSpPr>
            <a:spLocks noGrp="1"/>
          </p:cNvSpPr>
          <p:nvPr>
            <p:ph type="pic" sz="quarter" idx="13" hasCustomPrompt="1"/>
          </p:nvPr>
        </p:nvSpPr>
        <p:spPr>
          <a:xfrm>
            <a:off x="4371010"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5" name="Plassholder for tekst 14">
            <a:extLst>
              <a:ext uri="{FF2B5EF4-FFF2-40B4-BE49-F238E27FC236}">
                <a16:creationId xmlns:a16="http://schemas.microsoft.com/office/drawing/2014/main" id="{73B8C323-186C-403E-A347-D77782B942D7}"/>
              </a:ext>
            </a:extLst>
          </p:cNvPr>
          <p:cNvSpPr>
            <a:spLocks noGrp="1"/>
          </p:cNvSpPr>
          <p:nvPr>
            <p:ph type="body" sz="quarter" idx="14" hasCustomPrompt="1"/>
          </p:nvPr>
        </p:nvSpPr>
        <p:spPr>
          <a:xfrm>
            <a:off x="4371010"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7" name="Plassholder for bilde 9">
            <a:extLst>
              <a:ext uri="{FF2B5EF4-FFF2-40B4-BE49-F238E27FC236}">
                <a16:creationId xmlns:a16="http://schemas.microsoft.com/office/drawing/2014/main" id="{8F87ED36-BF2B-4799-8445-921448DA68EA}"/>
              </a:ext>
            </a:extLst>
          </p:cNvPr>
          <p:cNvSpPr>
            <a:spLocks noGrp="1"/>
          </p:cNvSpPr>
          <p:nvPr>
            <p:ph type="pic" sz="quarter" idx="15" hasCustomPrompt="1"/>
          </p:nvPr>
        </p:nvSpPr>
        <p:spPr>
          <a:xfrm>
            <a:off x="8190535" y="781349"/>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18" name="Plassholder for tekst 14">
            <a:extLst>
              <a:ext uri="{FF2B5EF4-FFF2-40B4-BE49-F238E27FC236}">
                <a16:creationId xmlns:a16="http://schemas.microsoft.com/office/drawing/2014/main" id="{9BD5D255-015F-4599-B111-1289F635B724}"/>
              </a:ext>
            </a:extLst>
          </p:cNvPr>
          <p:cNvSpPr>
            <a:spLocks noGrp="1"/>
          </p:cNvSpPr>
          <p:nvPr>
            <p:ph type="body" sz="quarter" idx="16" hasCustomPrompt="1"/>
          </p:nvPr>
        </p:nvSpPr>
        <p:spPr>
          <a:xfrm>
            <a:off x="8190535" y="2726239"/>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19" name="Plassholder for bilde 9">
            <a:extLst>
              <a:ext uri="{FF2B5EF4-FFF2-40B4-BE49-F238E27FC236}">
                <a16:creationId xmlns:a16="http://schemas.microsoft.com/office/drawing/2014/main" id="{3898C86B-8B68-4C43-9D5A-E53E6EE602E5}"/>
              </a:ext>
            </a:extLst>
          </p:cNvPr>
          <p:cNvSpPr>
            <a:spLocks noGrp="1"/>
          </p:cNvSpPr>
          <p:nvPr>
            <p:ph type="pic" sz="quarter" idx="17" hasCustomPrompt="1"/>
          </p:nvPr>
        </p:nvSpPr>
        <p:spPr>
          <a:xfrm>
            <a:off x="4371010"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0" name="Plassholder for tekst 14">
            <a:extLst>
              <a:ext uri="{FF2B5EF4-FFF2-40B4-BE49-F238E27FC236}">
                <a16:creationId xmlns:a16="http://schemas.microsoft.com/office/drawing/2014/main" id="{FEEC490F-F208-4FFC-9AA3-AA1CA8369897}"/>
              </a:ext>
            </a:extLst>
          </p:cNvPr>
          <p:cNvSpPr>
            <a:spLocks noGrp="1"/>
          </p:cNvSpPr>
          <p:nvPr>
            <p:ph type="body" sz="quarter" idx="18" hasCustomPrompt="1"/>
          </p:nvPr>
        </p:nvSpPr>
        <p:spPr>
          <a:xfrm>
            <a:off x="4371010"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sp>
        <p:nvSpPr>
          <p:cNvPr id="21" name="Plassholder for bilde 9">
            <a:extLst>
              <a:ext uri="{FF2B5EF4-FFF2-40B4-BE49-F238E27FC236}">
                <a16:creationId xmlns:a16="http://schemas.microsoft.com/office/drawing/2014/main" id="{CC4B2C25-D9E8-42DE-8877-DAA83FB40261}"/>
              </a:ext>
            </a:extLst>
          </p:cNvPr>
          <p:cNvSpPr>
            <a:spLocks noGrp="1"/>
          </p:cNvSpPr>
          <p:nvPr>
            <p:ph type="pic" sz="quarter" idx="19" hasCustomPrompt="1"/>
          </p:nvPr>
        </p:nvSpPr>
        <p:spPr>
          <a:xfrm>
            <a:off x="8190535" y="3455132"/>
            <a:ext cx="3460921" cy="2295915"/>
          </a:xfr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p>
        </p:txBody>
      </p:sp>
      <p:sp>
        <p:nvSpPr>
          <p:cNvPr id="22" name="Plassholder for tekst 14">
            <a:extLst>
              <a:ext uri="{FF2B5EF4-FFF2-40B4-BE49-F238E27FC236}">
                <a16:creationId xmlns:a16="http://schemas.microsoft.com/office/drawing/2014/main" id="{09FF7FB2-5B78-4112-B56D-D9409017DC41}"/>
              </a:ext>
            </a:extLst>
          </p:cNvPr>
          <p:cNvSpPr>
            <a:spLocks noGrp="1"/>
          </p:cNvSpPr>
          <p:nvPr>
            <p:ph type="body" sz="quarter" idx="20" hasCustomPrompt="1"/>
          </p:nvPr>
        </p:nvSpPr>
        <p:spPr>
          <a:xfrm>
            <a:off x="8190535" y="5400022"/>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a:t>Klikk for å skrive inn bildetekst</a:t>
            </a:r>
          </a:p>
        </p:txBody>
      </p:sp>
      <p:pic>
        <p:nvPicPr>
          <p:cNvPr id="23" name="Logo">
            <a:extLst>
              <a:ext uri="{FF2B5EF4-FFF2-40B4-BE49-F238E27FC236}">
                <a16:creationId xmlns:a16="http://schemas.microsoft.com/office/drawing/2014/main" id="{F87D5A07-849C-4C55-BAAA-8801A2B395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82662" y="6243230"/>
            <a:ext cx="1539012" cy="245877"/>
          </a:xfrm>
          <a:prstGeom prst="rect">
            <a:avLst/>
          </a:prstGeom>
        </p:spPr>
      </p:pic>
    </p:spTree>
    <p:extLst>
      <p:ext uri="{BB962C8B-B14F-4D97-AF65-F5344CB8AC3E}">
        <p14:creationId xmlns:p14="http://schemas.microsoft.com/office/powerpoint/2010/main" val="286715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0" y="0"/>
            <a:ext cx="12192000" cy="6858000"/>
          </a:xfrm>
          <a:pattFill prst="wdUpDiag">
            <a:fgClr>
              <a:schemeClr val="bg1">
                <a:lumMod val="75000"/>
              </a:schemeClr>
            </a:fgClr>
            <a:bgClr>
              <a:schemeClr val="bg1">
                <a:lumMod val="65000"/>
              </a:schemeClr>
            </a:bgClr>
          </a:pattFill>
        </p:spPr>
        <p:txBody>
          <a:bodyPr lIns="360000" rIns="360000" anchor="t" anchorCtr="1">
            <a:normAutofit/>
          </a:bodyPr>
          <a:lstStyle>
            <a:lvl1pPr>
              <a:defRPr sz="1600" baseline="0">
                <a:solidFill>
                  <a:schemeClr val="bg1"/>
                </a:solidFill>
                <a:highlight>
                  <a:srgbClr val="808080"/>
                </a:highlight>
              </a:defRPr>
            </a:lvl1pPr>
          </a:lstStyle>
          <a:p>
            <a:r>
              <a:rPr lang="nb-NO"/>
              <a:t>Dra </a:t>
            </a:r>
            <a:r>
              <a:rPr lang="nb-NO" err="1"/>
              <a:t>en</a:t>
            </a:r>
            <a:r>
              <a:rPr lang="nb-NO"/>
              <a:t> </a:t>
            </a:r>
            <a:r>
              <a:rPr lang="nb-NO" err="1"/>
              <a:t>bildefil</a:t>
            </a:r>
            <a:r>
              <a:rPr lang="nb-NO"/>
              <a:t> inn </a:t>
            </a:r>
            <a:r>
              <a:rPr lang="nb-NO" err="1"/>
              <a:t>i</a:t>
            </a:r>
            <a:r>
              <a:rPr lang="nb-NO"/>
              <a:t> </a:t>
            </a:r>
            <a:r>
              <a:rPr lang="nb-NO" err="1"/>
              <a:t>bilderammen</a:t>
            </a:r>
            <a:r>
              <a:rPr lang="nb-NO"/>
              <a:t> å </a:t>
            </a:r>
            <a:r>
              <a:rPr lang="nb-NO" err="1"/>
              <a:t>legge</a:t>
            </a:r>
            <a:r>
              <a:rPr lang="nb-NO"/>
              <a:t> </a:t>
            </a:r>
            <a:r>
              <a:rPr lang="nb-NO" err="1"/>
              <a:t>til</a:t>
            </a:r>
            <a:r>
              <a:rPr lang="nb-NO"/>
              <a:t>. </a:t>
            </a:r>
            <a:br>
              <a:rPr lang="nb-NO"/>
            </a:br>
            <a:r>
              <a:rPr lang="nb-NO" err="1"/>
              <a:t>Juster</a:t>
            </a:r>
            <a:r>
              <a:rPr lang="nb-NO"/>
              <a:t> </a:t>
            </a:r>
            <a:r>
              <a:rPr lang="nb-NO" err="1"/>
              <a:t>utsnitt</a:t>
            </a:r>
            <a:r>
              <a:rPr lang="nb-NO"/>
              <a:t> </a:t>
            </a:r>
            <a:r>
              <a:rPr lang="nb-NO" err="1"/>
              <a:t>på</a:t>
            </a:r>
            <a:r>
              <a:rPr lang="nb-NO"/>
              <a:t> </a:t>
            </a:r>
            <a:r>
              <a:rPr lang="nb-NO" err="1"/>
              <a:t>Bildeformat-fanen</a:t>
            </a:r>
            <a:r>
              <a:rPr lang="nb-NO"/>
              <a:t> &gt; </a:t>
            </a:r>
            <a:r>
              <a:rPr lang="nb-NO" err="1"/>
              <a:t>Beskjær</a:t>
            </a:r>
            <a:r>
              <a:rPr lang="nb-NO"/>
              <a:t>.</a:t>
            </a:r>
            <a:br>
              <a:rPr lang="nb-NO"/>
            </a:br>
            <a:r>
              <a:rPr lang="nb-NO"/>
              <a:t>Det </a:t>
            </a:r>
            <a:r>
              <a:rPr lang="nb-NO" err="1"/>
              <a:t>kan</a:t>
            </a:r>
            <a:r>
              <a:rPr lang="nb-NO"/>
              <a:t> </a:t>
            </a:r>
            <a:r>
              <a:rPr lang="nb-NO" err="1"/>
              <a:t>hende</a:t>
            </a:r>
            <a:r>
              <a:rPr lang="nb-NO"/>
              <a:t> du </a:t>
            </a:r>
            <a:r>
              <a:rPr lang="nb-NO" err="1"/>
              <a:t>må</a:t>
            </a:r>
            <a:r>
              <a:rPr lang="nb-NO"/>
              <a:t> </a:t>
            </a:r>
            <a:r>
              <a:rPr lang="nb-NO" err="1"/>
              <a:t>skjule</a:t>
            </a:r>
            <a:r>
              <a:rPr lang="nb-NO"/>
              <a:t> </a:t>
            </a:r>
            <a:r>
              <a:rPr lang="nb-NO" err="1"/>
              <a:t>tekstboksen</a:t>
            </a:r>
            <a:r>
              <a:rPr lang="nb-NO"/>
              <a:t> for å </a:t>
            </a:r>
            <a:r>
              <a:rPr lang="nb-NO" err="1"/>
              <a:t>kunne</a:t>
            </a:r>
            <a:r>
              <a:rPr lang="nb-NO"/>
              <a:t> </a:t>
            </a:r>
            <a:r>
              <a:rPr lang="nb-NO" err="1"/>
              <a:t>beskjære</a:t>
            </a:r>
            <a:r>
              <a:rPr lang="nb-NO"/>
              <a:t> </a:t>
            </a:r>
            <a:r>
              <a:rPr lang="nb-NO" err="1"/>
              <a:t>bildet</a:t>
            </a:r>
            <a:r>
              <a:rPr lang="nb-NO"/>
              <a:t>. </a:t>
            </a:r>
            <a:r>
              <a:rPr lang="nb-NO" err="1"/>
              <a:t>Slå</a:t>
            </a:r>
            <a:r>
              <a:rPr lang="nb-NO"/>
              <a:t> </a:t>
            </a:r>
            <a:r>
              <a:rPr lang="nb-NO" err="1"/>
              <a:t>på</a:t>
            </a:r>
            <a:r>
              <a:rPr lang="nb-NO"/>
              <a:t> </a:t>
            </a:r>
            <a:r>
              <a:rPr lang="nb-NO" err="1"/>
              <a:t>valgruta</a:t>
            </a:r>
            <a:r>
              <a:rPr lang="nb-NO"/>
              <a:t> </a:t>
            </a:r>
            <a:r>
              <a:rPr lang="nb-NO" err="1"/>
              <a:t>på</a:t>
            </a:r>
            <a:r>
              <a:rPr lang="nb-NO"/>
              <a:t> </a:t>
            </a:r>
            <a:r>
              <a:rPr lang="nb-NO" err="1"/>
              <a:t>Hjem-fanen</a:t>
            </a:r>
            <a:r>
              <a:rPr lang="nb-NO"/>
              <a:t> &gt; </a:t>
            </a:r>
            <a:r>
              <a:rPr lang="nb-NO" err="1"/>
              <a:t>Ordne-knappen</a:t>
            </a:r>
            <a:r>
              <a:rPr lang="nb-NO"/>
              <a:t> &gt; </a:t>
            </a:r>
            <a:r>
              <a:rPr lang="nb-NO" err="1"/>
              <a:t>Valgrute</a:t>
            </a:r>
            <a:r>
              <a:rPr lang="nb-NO"/>
              <a:t>. </a:t>
            </a:r>
            <a:r>
              <a:rPr lang="nb-NO" err="1"/>
              <a:t>Trykk</a:t>
            </a:r>
            <a:r>
              <a:rPr lang="nb-NO"/>
              <a:t> </a:t>
            </a:r>
            <a:r>
              <a:rPr lang="nb-NO" err="1"/>
              <a:t>på</a:t>
            </a:r>
            <a:r>
              <a:rPr lang="nb-NO"/>
              <a:t> </a:t>
            </a:r>
            <a:r>
              <a:rPr lang="nb-NO" err="1"/>
              <a:t>øye-ikonet</a:t>
            </a:r>
            <a:r>
              <a:rPr lang="nb-NO"/>
              <a:t> </a:t>
            </a:r>
            <a:r>
              <a:rPr lang="nb-NO" err="1"/>
              <a:t>til</a:t>
            </a:r>
            <a:r>
              <a:rPr lang="nb-NO"/>
              <a:t> </a:t>
            </a:r>
            <a:r>
              <a:rPr lang="nb-NO" err="1"/>
              <a:t>tekstboksen</a:t>
            </a:r>
            <a:r>
              <a:rPr lang="nb-NO"/>
              <a:t>. </a:t>
            </a:r>
            <a:br>
              <a:rPr lang="nb-NO"/>
            </a:br>
            <a:r>
              <a:rPr lang="nb-NO" err="1"/>
              <a:t>Tekstboksen</a:t>
            </a:r>
            <a:r>
              <a:rPr lang="nb-NO"/>
              <a:t> </a:t>
            </a:r>
            <a:r>
              <a:rPr lang="nb-NO" err="1"/>
              <a:t>animeres</a:t>
            </a:r>
            <a:r>
              <a:rPr lang="nb-NO"/>
              <a:t> inn </a:t>
            </a:r>
            <a:r>
              <a:rPr lang="nb-NO" err="1"/>
              <a:t>etter</a:t>
            </a:r>
            <a:r>
              <a:rPr lang="nb-NO"/>
              <a:t> </a:t>
            </a:r>
            <a:r>
              <a:rPr lang="nb-NO" err="1"/>
              <a:t>en</a:t>
            </a:r>
            <a:r>
              <a:rPr lang="nb-NO"/>
              <a:t> </a:t>
            </a:r>
            <a:r>
              <a:rPr lang="nb-NO" err="1"/>
              <a:t>liten</a:t>
            </a:r>
            <a:r>
              <a:rPr lang="nb-NO"/>
              <a:t> </a:t>
            </a:r>
            <a:r>
              <a:rPr lang="nb-NO" err="1"/>
              <a:t>stund</a:t>
            </a:r>
            <a:r>
              <a:rPr lang="nb-NO"/>
              <a:t>. </a:t>
            </a:r>
            <a:r>
              <a:rPr lang="nb-NO" err="1"/>
              <a:t>Dette</a:t>
            </a:r>
            <a:r>
              <a:rPr lang="nb-NO"/>
              <a:t> </a:t>
            </a:r>
            <a:r>
              <a:rPr lang="nb-NO" err="1"/>
              <a:t>gjør</a:t>
            </a:r>
            <a:r>
              <a:rPr lang="nb-NO"/>
              <a:t> </a:t>
            </a:r>
            <a:r>
              <a:rPr lang="nb-NO" err="1"/>
              <a:t>bildet</a:t>
            </a:r>
            <a:r>
              <a:rPr lang="nb-NO"/>
              <a:t> </a:t>
            </a:r>
            <a:r>
              <a:rPr lang="nb-NO" err="1"/>
              <a:t>mørkere</a:t>
            </a:r>
            <a:endParaRPr lang="nb-NO"/>
          </a:p>
        </p:txBody>
      </p:sp>
      <p:sp>
        <p:nvSpPr>
          <p:cNvPr id="8" name="Plassholder for tekst 7">
            <a:extLst>
              <a:ext uri="{FF2B5EF4-FFF2-40B4-BE49-F238E27FC236}">
                <a16:creationId xmlns:a16="http://schemas.microsoft.com/office/drawing/2014/main" id="{69949B4C-F662-4789-B0BA-140ED8865529}"/>
              </a:ext>
            </a:extLst>
          </p:cNvPr>
          <p:cNvSpPr>
            <a:spLocks noGrp="1"/>
          </p:cNvSpPr>
          <p:nvPr>
            <p:ph type="body" sz="quarter" idx="14" hasCustomPrompt="1"/>
          </p:nvPr>
        </p:nvSpPr>
        <p:spPr>
          <a:xfrm>
            <a:off x="0" y="0"/>
            <a:ext cx="12190992" cy="6858000"/>
          </a:xfrm>
          <a:solidFill>
            <a:schemeClr val="tx1">
              <a:alpha val="60000"/>
            </a:schemeClr>
          </a:solidFill>
        </p:spPr>
        <p:txBody>
          <a:bodyPr lIns="936000" tIns="936000" rIns="936000" bIns="720000" anchor="ctr" anchorCtr="0">
            <a:noAutofit/>
          </a:bodyPr>
          <a:lstStyle>
            <a:lvl1pPr algn="ctr">
              <a:lnSpc>
                <a:spcPct val="94000"/>
              </a:lnSpc>
              <a:defRPr sz="4883" b="0" baseline="0">
                <a:solidFill>
                  <a:srgbClr val="F8F8F8"/>
                </a:solidFill>
              </a:defRPr>
            </a:lvl1pPr>
            <a:lvl2pPr marL="0" indent="0">
              <a:buNone/>
              <a:defRPr/>
            </a:lvl2pPr>
          </a:lstStyle>
          <a:p>
            <a:pPr lvl="0"/>
            <a:r>
              <a:rPr lang="nb-NO">
                <a:effectLst/>
              </a:rPr>
              <a:t>Sitat eller viktig poeng over bilde, som gjøres mørkere i Powerpoint.</a:t>
            </a:r>
            <a:endParaRPr lang="nb-NO"/>
          </a:p>
        </p:txBody>
      </p:sp>
    </p:spTree>
    <p:extLst>
      <p:ext uri="{BB962C8B-B14F-4D97-AF65-F5344CB8AC3E}">
        <p14:creationId xmlns:p14="http://schemas.microsoft.com/office/powerpoint/2010/main" val="287175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400"/>
                                        <p:tgtEl>
                                          <p:spTgt spid="8">
                                            <p:bg/>
                                          </p:spTgt>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tmplLst>
          <p:tmpl>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childTnLst>
                </p:cTn>
              </p:par>
            </p:tnLst>
          </p:tmpl>
          <p:tmpl lvl="1">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36923145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af og teks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0B054887-AA49-45F1-BDF1-10D8DACF187A}"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1" name="Plassholder for tekst 10">
            <a:extLst>
              <a:ext uri="{FF2B5EF4-FFF2-40B4-BE49-F238E27FC236}">
                <a16:creationId xmlns:a16="http://schemas.microsoft.com/office/drawing/2014/main" id="{02D8B89E-3B74-4E6B-98F3-F3188EB6BA3B}"/>
              </a:ext>
            </a:extLst>
          </p:cNvPr>
          <p:cNvSpPr>
            <a:spLocks noGrp="1"/>
          </p:cNvSpPr>
          <p:nvPr>
            <p:ph type="body" sz="quarter" idx="14" hasCustomPrompt="1"/>
          </p:nvPr>
        </p:nvSpPr>
        <p:spPr>
          <a:xfrm>
            <a:off x="8920163" y="818443"/>
            <a:ext cx="2363787" cy="331116"/>
          </a:xfrm>
        </p:spPr>
        <p:txBody>
          <a:bodyPr anchor="t" anchorCtr="0">
            <a:spAutoFit/>
          </a:bodyPr>
          <a:lstStyle>
            <a:lvl1pPr>
              <a:defRPr sz="1600"/>
            </a:lvl1pPr>
            <a:lvl2pPr marL="0" indent="0">
              <a:buNone/>
              <a:defRPr/>
            </a:lvl2pPr>
          </a:lstStyle>
          <a:p>
            <a:pPr lvl="0"/>
            <a:r>
              <a:rPr lang="nb-NO"/>
              <a:t>Skriv inn bildetekst.</a:t>
            </a:r>
          </a:p>
        </p:txBody>
      </p:sp>
      <p:sp>
        <p:nvSpPr>
          <p:cNvPr id="6" name="Plassholder for diagram 5">
            <a:extLst>
              <a:ext uri="{FF2B5EF4-FFF2-40B4-BE49-F238E27FC236}">
                <a16:creationId xmlns:a16="http://schemas.microsoft.com/office/drawing/2014/main" id="{C1D1C1A6-4CA2-426B-98F8-8180D910700D}"/>
              </a:ext>
            </a:extLst>
          </p:cNvPr>
          <p:cNvSpPr>
            <a:spLocks noGrp="1"/>
          </p:cNvSpPr>
          <p:nvPr>
            <p:ph type="chart" sz="quarter" idx="15"/>
          </p:nvPr>
        </p:nvSpPr>
        <p:spPr>
          <a:xfrm>
            <a:off x="495300" y="495300"/>
            <a:ext cx="8128000" cy="5384800"/>
          </a:xfrm>
        </p:spPr>
        <p:txBody>
          <a:bodyPr/>
          <a:lstStyle/>
          <a:p>
            <a:r>
              <a:rPr lang="nb-NO"/>
              <a:t>Klikk ikonet for å legge til et diagram</a:t>
            </a:r>
          </a:p>
        </p:txBody>
      </p:sp>
    </p:spTree>
    <p:extLst>
      <p:ext uri="{BB962C8B-B14F-4D97-AF65-F5344CB8AC3E}">
        <p14:creationId xmlns:p14="http://schemas.microsoft.com/office/powerpoint/2010/main" val="3582096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f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0B567257-E884-47E4-A32F-5D5BEBE537B6}" type="datetime1">
              <a:rPr lang="nb-NO" smtClean="0"/>
              <a:t>22.10.2021</a:t>
            </a:fld>
            <a:endParaRPr lang="nb-NO"/>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a:t>Overskrift</a:t>
            </a:r>
          </a:p>
        </p:txBody>
      </p:sp>
      <p:sp>
        <p:nvSpPr>
          <p:cNvPr id="7" name="Plassholder for diagram 6">
            <a:extLst>
              <a:ext uri="{FF2B5EF4-FFF2-40B4-BE49-F238E27FC236}">
                <a16:creationId xmlns:a16="http://schemas.microsoft.com/office/drawing/2014/main" id="{167AC713-D545-4607-9D9C-0F765C75BC1D}"/>
              </a:ext>
            </a:extLst>
          </p:cNvPr>
          <p:cNvSpPr>
            <a:spLocks noGrp="1"/>
          </p:cNvSpPr>
          <p:nvPr>
            <p:ph type="chart" sz="quarter" idx="14"/>
          </p:nvPr>
        </p:nvSpPr>
        <p:spPr>
          <a:xfrm>
            <a:off x="5359400" y="752475"/>
            <a:ext cx="5942013" cy="5216525"/>
          </a:xfrm>
        </p:spPr>
        <p:txBody>
          <a:bodyPr/>
          <a:lstStyle/>
          <a:p>
            <a:r>
              <a:rPr lang="nb-NO"/>
              <a:t>Klikk ikonet for å legge til et diagram</a:t>
            </a:r>
          </a:p>
        </p:txBody>
      </p:sp>
    </p:spTree>
    <p:extLst>
      <p:ext uri="{BB962C8B-B14F-4D97-AF65-F5344CB8AC3E}">
        <p14:creationId xmlns:p14="http://schemas.microsoft.com/office/powerpoint/2010/main" val="13189042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94D465-B03C-4D93-99DD-55BDE0137F2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2BB7D90-7495-4F8E-AD42-DD3C97B6D536}"/>
              </a:ext>
            </a:extLst>
          </p:cNvPr>
          <p:cNvSpPr>
            <a:spLocks noGrp="1"/>
          </p:cNvSpPr>
          <p:nvPr>
            <p:ph type="dt" sz="half" idx="10"/>
          </p:nvPr>
        </p:nvSpPr>
        <p:spPr/>
        <p:txBody>
          <a:bodyPr/>
          <a:lstStyle/>
          <a:p>
            <a:fld id="{58F6C7BF-8017-4A0A-AD11-82FA3772282F}" type="datetime1">
              <a:rPr lang="nb-NO" smtClean="0"/>
              <a:t>22.10.2021</a:t>
            </a:fld>
            <a:endParaRPr lang="nb-NO"/>
          </a:p>
        </p:txBody>
      </p:sp>
      <p:sp>
        <p:nvSpPr>
          <p:cNvPr id="4" name="Plassholder for bunntekst 3">
            <a:extLst>
              <a:ext uri="{FF2B5EF4-FFF2-40B4-BE49-F238E27FC236}">
                <a16:creationId xmlns:a16="http://schemas.microsoft.com/office/drawing/2014/main" id="{159EA9D9-2029-4294-9F3B-060136A9184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EC7156C-63A5-40B2-90F7-ACB800F4225D}"/>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22328808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FE45AF0-BB0B-44E5-AA77-CE8C17342B45}"/>
              </a:ext>
            </a:extLst>
          </p:cNvPr>
          <p:cNvSpPr>
            <a:spLocks noGrp="1"/>
          </p:cNvSpPr>
          <p:nvPr>
            <p:ph type="dt" sz="half" idx="10"/>
          </p:nvPr>
        </p:nvSpPr>
        <p:spPr/>
        <p:txBody>
          <a:bodyPr/>
          <a:lstStyle/>
          <a:p>
            <a:fld id="{D2D53C1D-922B-4899-AC63-BAFB17D4BDD6}" type="datetime1">
              <a:rPr lang="nb-NO" smtClean="0"/>
              <a:t>22.10.2021</a:t>
            </a:fld>
            <a:endParaRPr lang="nb-NO"/>
          </a:p>
        </p:txBody>
      </p:sp>
      <p:sp>
        <p:nvSpPr>
          <p:cNvPr id="3" name="Plassholder for bunntekst 2">
            <a:extLst>
              <a:ext uri="{FF2B5EF4-FFF2-40B4-BE49-F238E27FC236}">
                <a16:creationId xmlns:a16="http://schemas.microsoft.com/office/drawing/2014/main" id="{F3A6579C-1201-432F-919F-95A9FFB27EE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75B5CC0-D500-46FD-BC7B-E8F77DBD78E2}"/>
              </a:ext>
            </a:extLst>
          </p:cNvPr>
          <p:cNvSpPr>
            <a:spLocks noGrp="1"/>
          </p:cNvSpPr>
          <p:nvPr>
            <p:ph type="sldNum" sz="quarter" idx="12"/>
          </p:nvPr>
        </p:nvSpPr>
        <p:spPr/>
        <p:txBody>
          <a:bodyPr/>
          <a:lstStyle/>
          <a:p>
            <a:fld id="{2441A1C6-D82D-48D6-A398-9D0CB7405E79}" type="slidenum">
              <a:rPr lang="nb-NO" smtClean="0"/>
              <a:t>‹#›</a:t>
            </a:fld>
            <a:endParaRPr lang="nb-NO"/>
          </a:p>
        </p:txBody>
      </p:sp>
    </p:spTree>
    <p:extLst>
      <p:ext uri="{BB962C8B-B14F-4D97-AF65-F5344CB8AC3E}">
        <p14:creationId xmlns:p14="http://schemas.microsoft.com/office/powerpoint/2010/main" val="5376372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m, en person">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48EDFA34-8482-47C6-B7B1-1729506A2501}"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888999" y="2120900"/>
            <a:ext cx="3262313" cy="3262313"/>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4525108" y="1697039"/>
            <a:ext cx="6828692" cy="4256086"/>
          </a:xfrm>
        </p:spPr>
        <p:txBody>
          <a:bodyPr numCol="1" spcCol="144000" anchor="t" anchorCtr="0"/>
          <a:lstStyle>
            <a:lvl1pPr marL="360000" indent="-360000">
              <a:buClr>
                <a:schemeClr val="accent1"/>
              </a:buClr>
              <a:buFont typeface="Arial" panose="020B0604020202020204" pitchFamily="34" charset="0"/>
              <a:buChar char="•"/>
              <a:defRPr/>
            </a:lvl1pPr>
            <a:lvl2pPr marL="558000" indent="-180000">
              <a:defRPr/>
            </a:lvl2pPr>
            <a:lvl3pPr marL="738000" indent="-198000">
              <a:defRPr/>
            </a:lvl3pPr>
          </a:lstStyle>
          <a:p>
            <a:pPr lvl="0"/>
            <a:r>
              <a:rPr lang="nb-NO"/>
              <a:t>Klikk for å legge til et punkt.</a:t>
            </a:r>
          </a:p>
        </p:txBody>
      </p:sp>
    </p:spTree>
    <p:extLst>
      <p:ext uri="{BB962C8B-B14F-4D97-AF65-F5344CB8AC3E}">
        <p14:creationId xmlns:p14="http://schemas.microsoft.com/office/powerpoint/2010/main" val="4206750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m, to person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C77BDDA-D189-435F-831A-F10372A5737D}"/>
              </a:ext>
            </a:extLst>
          </p:cNvPr>
          <p:cNvSpPr>
            <a:spLocks noGrp="1"/>
          </p:cNvSpPr>
          <p:nvPr>
            <p:ph type="dt" sz="half" idx="10"/>
          </p:nvPr>
        </p:nvSpPr>
        <p:spPr/>
        <p:txBody>
          <a:bodyPr/>
          <a:lstStyle/>
          <a:p>
            <a:fld id="{AA2D764C-AEC5-4AC8-BFB5-B1C36FE0F499}" type="datetime1">
              <a:rPr lang="nb-NO" smtClean="0"/>
              <a:t>22.10.2021</a:t>
            </a:fld>
            <a:endParaRPr lang="nb-NO"/>
          </a:p>
        </p:txBody>
      </p:sp>
      <p:sp>
        <p:nvSpPr>
          <p:cNvPr id="5" name="Plassholder for bunntekst 4">
            <a:extLst>
              <a:ext uri="{FF2B5EF4-FFF2-40B4-BE49-F238E27FC236}">
                <a16:creationId xmlns:a16="http://schemas.microsoft.com/office/drawing/2014/main" id="{7B4F0510-B9BF-4ACA-93B7-EC9DC01B10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EE1568-BA7E-497B-81CB-5203AB759AD0}"/>
              </a:ext>
            </a:extLst>
          </p:cNvPr>
          <p:cNvSpPr>
            <a:spLocks noGrp="1"/>
          </p:cNvSpPr>
          <p:nvPr>
            <p:ph type="sldNum" sz="quarter" idx="12"/>
          </p:nvPr>
        </p:nvSpPr>
        <p:spPr/>
        <p:txBody>
          <a:bodyPr/>
          <a:lstStyle/>
          <a:p>
            <a:fld id="{2441A1C6-D82D-48D6-A398-9D0CB7405E79}" type="slidenum">
              <a:rPr lang="nb-NO" smtClean="0"/>
              <a:t>‹#›</a:t>
            </a:fld>
            <a:endParaRPr lang="nb-NO"/>
          </a:p>
        </p:txBody>
      </p:sp>
      <p:sp>
        <p:nvSpPr>
          <p:cNvPr id="7" name="Plassholder for bilde 9">
            <a:extLst>
              <a:ext uri="{FF2B5EF4-FFF2-40B4-BE49-F238E27FC236}">
                <a16:creationId xmlns:a16="http://schemas.microsoft.com/office/drawing/2014/main" id="{4869441C-ECA9-4A40-8404-19D66138BBD0}"/>
              </a:ext>
            </a:extLst>
          </p:cNvPr>
          <p:cNvSpPr>
            <a:spLocks noGrp="1"/>
          </p:cNvSpPr>
          <p:nvPr>
            <p:ph type="pic" sz="quarter" idx="14" hasCustomPrompt="1"/>
          </p:nvPr>
        </p:nvSpPr>
        <p:spPr>
          <a:xfrm>
            <a:off x="2514601"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
        <p:nvSpPr>
          <p:cNvPr id="8" name="Tittel 7">
            <a:extLst>
              <a:ext uri="{FF2B5EF4-FFF2-40B4-BE49-F238E27FC236}">
                <a16:creationId xmlns:a16="http://schemas.microsoft.com/office/drawing/2014/main" id="{4EE90449-112A-47C7-A409-150496C77860}"/>
              </a:ext>
            </a:extLst>
          </p:cNvPr>
          <p:cNvSpPr>
            <a:spLocks noGrp="1"/>
          </p:cNvSpPr>
          <p:nvPr>
            <p:ph type="title"/>
          </p:nvPr>
        </p:nvSpPr>
        <p:spPr/>
        <p:txBody>
          <a:bodyPr/>
          <a:lstStyle/>
          <a:p>
            <a:r>
              <a:rPr lang="nb-NO"/>
              <a:t>Klikk for å redigere tittelstil</a:t>
            </a:r>
          </a:p>
        </p:txBody>
      </p:sp>
      <p:sp>
        <p:nvSpPr>
          <p:cNvPr id="9" name="Plassholder for innhold 2">
            <a:extLst>
              <a:ext uri="{FF2B5EF4-FFF2-40B4-BE49-F238E27FC236}">
                <a16:creationId xmlns:a16="http://schemas.microsoft.com/office/drawing/2014/main" id="{BC29AF30-2CE1-492B-9578-9AE6EDB8D228}"/>
              </a:ext>
            </a:extLst>
          </p:cNvPr>
          <p:cNvSpPr>
            <a:spLocks noGrp="1"/>
          </p:cNvSpPr>
          <p:nvPr>
            <p:ph idx="1" hasCustomPrompt="1"/>
          </p:nvPr>
        </p:nvSpPr>
        <p:spPr>
          <a:xfrm>
            <a:off x="889000"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a:t>Klikk for å legge til et punkt.</a:t>
            </a:r>
          </a:p>
        </p:txBody>
      </p:sp>
      <p:sp>
        <p:nvSpPr>
          <p:cNvPr id="10" name="Plassholder for innhold 2">
            <a:extLst>
              <a:ext uri="{FF2B5EF4-FFF2-40B4-BE49-F238E27FC236}">
                <a16:creationId xmlns:a16="http://schemas.microsoft.com/office/drawing/2014/main" id="{79B79AFE-3B80-4983-9205-F97B40A74492}"/>
              </a:ext>
            </a:extLst>
          </p:cNvPr>
          <p:cNvSpPr>
            <a:spLocks noGrp="1"/>
          </p:cNvSpPr>
          <p:nvPr>
            <p:ph idx="15" hasCustomPrompt="1"/>
          </p:nvPr>
        </p:nvSpPr>
        <p:spPr>
          <a:xfrm>
            <a:off x="889000"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a:t>Navn på den som presenterer</a:t>
            </a:r>
          </a:p>
        </p:txBody>
      </p:sp>
      <p:sp>
        <p:nvSpPr>
          <p:cNvPr id="11" name="Plassholder for bilde 9">
            <a:extLst>
              <a:ext uri="{FF2B5EF4-FFF2-40B4-BE49-F238E27FC236}">
                <a16:creationId xmlns:a16="http://schemas.microsoft.com/office/drawing/2014/main" id="{4AC7E596-E82B-4A14-9112-AE6DA14AFD7A}"/>
              </a:ext>
            </a:extLst>
          </p:cNvPr>
          <p:cNvSpPr>
            <a:spLocks noGrp="1"/>
          </p:cNvSpPr>
          <p:nvPr>
            <p:ph type="pic" sz="quarter" idx="16" hasCustomPrompt="1"/>
          </p:nvPr>
        </p:nvSpPr>
        <p:spPr>
          <a:xfrm>
            <a:off x="7880353" y="1786548"/>
            <a:ext cx="1799492" cy="1799492"/>
          </a:xfrm>
          <a:prstGeom prst="ellipse">
            <a:avLst/>
          </a:prstGeom>
          <a:pattFill prst="wdUpDiag">
            <a:fgClr>
              <a:schemeClr val="bg2"/>
            </a:fgClr>
            <a:bgClr>
              <a:schemeClr val="bg2">
                <a:lumMod val="90000"/>
              </a:schemeClr>
            </a:bgClr>
          </a:pattFill>
        </p:spPr>
        <p:txBody>
          <a:bodyPr lIns="108000" rIns="108000" anchor="ctr" anchorCtr="1">
            <a:normAutofit/>
          </a:bodyPr>
          <a:lstStyle>
            <a:lvl1pPr>
              <a:defRPr sz="1200">
                <a:solidFill>
                  <a:schemeClr val="bg1"/>
                </a:solidFill>
                <a:highlight>
                  <a:srgbClr val="808080"/>
                </a:highlight>
              </a:defRPr>
            </a:lvl1pPr>
          </a:lstStyle>
          <a:p>
            <a:r>
              <a:rPr lang="nb-NO"/>
              <a:t>Dra en bildefil inn i bilderammen eller trykk på ikonet for å legge til. </a:t>
            </a:r>
            <a:br>
              <a:rPr lang="nb-NO"/>
            </a:br>
            <a:endParaRPr lang="nb-NO"/>
          </a:p>
        </p:txBody>
      </p:sp>
      <p:sp>
        <p:nvSpPr>
          <p:cNvPr id="12" name="Plassholder for innhold 2">
            <a:extLst>
              <a:ext uri="{FF2B5EF4-FFF2-40B4-BE49-F238E27FC236}">
                <a16:creationId xmlns:a16="http://schemas.microsoft.com/office/drawing/2014/main" id="{BCE6A714-191F-449E-B9C5-5AD0B6BE5EDE}"/>
              </a:ext>
            </a:extLst>
          </p:cNvPr>
          <p:cNvSpPr>
            <a:spLocks noGrp="1"/>
          </p:cNvSpPr>
          <p:nvPr>
            <p:ph idx="17" hasCustomPrompt="1"/>
          </p:nvPr>
        </p:nvSpPr>
        <p:spPr>
          <a:xfrm>
            <a:off x="6254752" y="4164013"/>
            <a:ext cx="5048250" cy="1804987"/>
          </a:xfrm>
        </p:spPr>
        <p:txBody>
          <a:bodyPr numCol="1" spcCol="144000" anchor="t" anchorCtr="1"/>
          <a:lstStyle>
            <a:lvl1pPr marL="180000" indent="-180000">
              <a:buClr>
                <a:schemeClr val="accent1"/>
              </a:buClr>
              <a:buFont typeface="Arial" panose="020B0604020202020204" pitchFamily="34" charset="0"/>
              <a:buChar char="•"/>
              <a:defRPr sz="1600"/>
            </a:lvl1pPr>
            <a:lvl2pPr marL="558000" indent="-180000">
              <a:defRPr/>
            </a:lvl2pPr>
            <a:lvl3pPr marL="738000" indent="-198000">
              <a:defRPr/>
            </a:lvl3pPr>
          </a:lstStyle>
          <a:p>
            <a:pPr lvl="0"/>
            <a:r>
              <a:rPr lang="nb-NO"/>
              <a:t>Klikk for å legge til et punkt.</a:t>
            </a:r>
          </a:p>
        </p:txBody>
      </p:sp>
      <p:sp>
        <p:nvSpPr>
          <p:cNvPr id="13" name="Plassholder for innhold 2">
            <a:extLst>
              <a:ext uri="{FF2B5EF4-FFF2-40B4-BE49-F238E27FC236}">
                <a16:creationId xmlns:a16="http://schemas.microsoft.com/office/drawing/2014/main" id="{4470AE5C-5EF6-4385-A6A6-941D1B7DC09A}"/>
              </a:ext>
            </a:extLst>
          </p:cNvPr>
          <p:cNvSpPr>
            <a:spLocks noGrp="1"/>
          </p:cNvSpPr>
          <p:nvPr>
            <p:ph idx="18" hasCustomPrompt="1"/>
          </p:nvPr>
        </p:nvSpPr>
        <p:spPr>
          <a:xfrm>
            <a:off x="6254752" y="3707963"/>
            <a:ext cx="5048249" cy="316960"/>
          </a:xfrm>
        </p:spPr>
        <p:txBody>
          <a:bodyPr numCol="1" spcCol="144000" anchor="t" anchorCtr="0"/>
          <a:lstStyle>
            <a:lvl1pPr marL="0" indent="0" algn="ctr">
              <a:buClr>
                <a:schemeClr val="accent1"/>
              </a:buClr>
              <a:buFont typeface="Arial" panose="020B0604020202020204" pitchFamily="34" charset="0"/>
              <a:buNone/>
              <a:defRPr sz="2000" b="1">
                <a:solidFill>
                  <a:schemeClr val="accent1"/>
                </a:solidFill>
              </a:defRPr>
            </a:lvl1pPr>
            <a:lvl2pPr marL="558000" indent="-180000">
              <a:defRPr/>
            </a:lvl2pPr>
            <a:lvl3pPr marL="738000" indent="-198000">
              <a:defRPr/>
            </a:lvl3pPr>
          </a:lstStyle>
          <a:p>
            <a:pPr lvl="0"/>
            <a:r>
              <a:rPr lang="nb-NO"/>
              <a:t>Navn på den som presenterer</a:t>
            </a:r>
          </a:p>
        </p:txBody>
      </p:sp>
    </p:spTree>
    <p:extLst>
      <p:ext uri="{BB962C8B-B14F-4D97-AF65-F5344CB8AC3E}">
        <p14:creationId xmlns:p14="http://schemas.microsoft.com/office/powerpoint/2010/main" val="30651778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bg1"/>
        </a:solidFill>
        <a:effectLst/>
      </p:bgPr>
    </p:bg>
    <p:spTree>
      <p:nvGrpSpPr>
        <p:cNvPr id="1" name=""/>
        <p:cNvGrpSpPr/>
        <p:nvPr/>
      </p:nvGrpSpPr>
      <p:grpSpPr>
        <a:xfrm>
          <a:off x="0" y="0"/>
          <a:ext cx="0" cy="0"/>
          <a:chOff x="0" y="0"/>
          <a:chExt cx="0" cy="0"/>
        </a:xfrm>
      </p:grpSpPr>
      <p:sp>
        <p:nvSpPr>
          <p:cNvPr id="11" name="Farget bakgrunn">
            <a:extLst>
              <a:ext uri="{FF2B5EF4-FFF2-40B4-BE49-F238E27FC236}">
                <a16:creationId xmlns:a16="http://schemas.microsoft.com/office/drawing/2014/main" id="{BBB72E1B-8CCD-4746-877E-578B6228479B}"/>
              </a:ext>
            </a:extLst>
          </p:cNvPr>
          <p:cNvSpPr/>
          <p:nvPr userDrawn="1"/>
        </p:nvSpPr>
        <p:spPr>
          <a:xfrm>
            <a:off x="0" y="1790700"/>
            <a:ext cx="12192000" cy="506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ittel 1">
            <a:extLst>
              <a:ext uri="{FF2B5EF4-FFF2-40B4-BE49-F238E27FC236}">
                <a16:creationId xmlns:a16="http://schemas.microsoft.com/office/drawing/2014/main" id="{8F12015F-AEE5-4852-85F8-922CA31ECAAD}"/>
              </a:ext>
            </a:extLst>
          </p:cNvPr>
          <p:cNvSpPr>
            <a:spLocks noGrp="1"/>
          </p:cNvSpPr>
          <p:nvPr>
            <p:ph type="ctrTitle" hasCustomPrompt="1"/>
          </p:nvPr>
        </p:nvSpPr>
        <p:spPr>
          <a:xfrm>
            <a:off x="1721837" y="2791966"/>
            <a:ext cx="9006488" cy="821187"/>
          </a:xfrm>
        </p:spPr>
        <p:txBody>
          <a:bodyPr anchor="b"/>
          <a:lstStyle>
            <a:lvl1pPr algn="ctr">
              <a:lnSpc>
                <a:spcPct val="97000"/>
              </a:lnSpc>
              <a:defRPr sz="4883" baseline="0">
                <a:solidFill>
                  <a:schemeClr val="bg1"/>
                </a:solidFill>
              </a:defRPr>
            </a:lvl1pPr>
          </a:lstStyle>
          <a:p>
            <a:r>
              <a:rPr lang="nb-NO"/>
              <a:t>Avsluttende tittel</a:t>
            </a:r>
          </a:p>
        </p:txBody>
      </p:sp>
      <p:sp>
        <p:nvSpPr>
          <p:cNvPr id="13" name="Undertittel 2">
            <a:extLst>
              <a:ext uri="{FF2B5EF4-FFF2-40B4-BE49-F238E27FC236}">
                <a16:creationId xmlns:a16="http://schemas.microsoft.com/office/drawing/2014/main" id="{CEAC0ACD-D045-40D1-96E6-574143530D9E}"/>
              </a:ext>
            </a:extLst>
          </p:cNvPr>
          <p:cNvSpPr>
            <a:spLocks noGrp="1"/>
          </p:cNvSpPr>
          <p:nvPr>
            <p:ph type="subTitle" idx="1" hasCustomPrompt="1"/>
          </p:nvPr>
        </p:nvSpPr>
        <p:spPr>
          <a:xfrm>
            <a:off x="2278142" y="3762021"/>
            <a:ext cx="7893878" cy="298480"/>
          </a:xfrm>
        </p:spPr>
        <p:txBody>
          <a:bodyPr wrap="square" tIns="0" bIns="0">
            <a:sp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Call to action eller undertekst</a:t>
            </a:r>
          </a:p>
        </p:txBody>
      </p:sp>
      <p:sp>
        <p:nvSpPr>
          <p:cNvPr id="16" name="Plassholder for tekst 9">
            <a:extLst>
              <a:ext uri="{FF2B5EF4-FFF2-40B4-BE49-F238E27FC236}">
                <a16:creationId xmlns:a16="http://schemas.microsoft.com/office/drawing/2014/main" id="{1A9B4D81-CD8F-4BFA-A364-49241FAC5BC3}"/>
              </a:ext>
            </a:extLst>
          </p:cNvPr>
          <p:cNvSpPr>
            <a:spLocks noGrp="1"/>
          </p:cNvSpPr>
          <p:nvPr>
            <p:ph type="body" sz="quarter" idx="10" hasCustomPrompt="1"/>
          </p:nvPr>
        </p:nvSpPr>
        <p:spPr>
          <a:xfrm>
            <a:off x="2149061" y="5532240"/>
            <a:ext cx="7893877" cy="234808"/>
          </a:xfrm>
        </p:spPr>
        <p:txBody>
          <a:bodyPr tIns="0" bIns="0" anchor="t" anchorCtr="0">
            <a:noAutofit/>
          </a:bodyPr>
          <a:lstStyle>
            <a:lvl1pPr algn="ctr">
              <a:spcBef>
                <a:spcPts val="500"/>
              </a:spcBef>
              <a:defRPr sz="1600" b="0" i="0" baseline="0">
                <a:solidFill>
                  <a:schemeClr val="bg1"/>
                </a:solidFill>
              </a:defRPr>
            </a:lvl1pPr>
          </a:lstStyle>
          <a:p>
            <a:pPr lvl="0"/>
            <a:r>
              <a:rPr lang="nb-NO"/>
              <a:t>Navn/info på foredragsholder</a:t>
            </a:r>
          </a:p>
        </p:txBody>
      </p:sp>
      <p:pic>
        <p:nvPicPr>
          <p:cNvPr id="17" name="Logo">
            <a:extLst>
              <a:ext uri="{FF2B5EF4-FFF2-40B4-BE49-F238E27FC236}">
                <a16:creationId xmlns:a16="http://schemas.microsoft.com/office/drawing/2014/main" id="{85E67FEF-9B10-479B-86A2-FE31A91B22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
        <p:nvSpPr>
          <p:cNvPr id="18" name="Plassholder for tekst 9">
            <a:extLst>
              <a:ext uri="{FF2B5EF4-FFF2-40B4-BE49-F238E27FC236}">
                <a16:creationId xmlns:a16="http://schemas.microsoft.com/office/drawing/2014/main" id="{5367FD7F-2981-4EF0-8E17-FC59D13BED6C}"/>
              </a:ext>
            </a:extLst>
          </p:cNvPr>
          <p:cNvSpPr>
            <a:spLocks noGrp="1"/>
          </p:cNvSpPr>
          <p:nvPr>
            <p:ph type="body" sz="quarter" idx="16" hasCustomPrompt="1"/>
          </p:nvPr>
        </p:nvSpPr>
        <p:spPr>
          <a:xfrm>
            <a:off x="2149061" y="5782002"/>
            <a:ext cx="7893877" cy="234808"/>
          </a:xfrm>
        </p:spPr>
        <p:txBody>
          <a:bodyPr tIns="0" bIns="0" anchor="t" anchorCtr="0">
            <a:noAutofit/>
          </a:bodyPr>
          <a:lstStyle>
            <a:lvl1pPr algn="ctr">
              <a:spcBef>
                <a:spcPts val="500"/>
              </a:spcBef>
              <a:defRPr sz="1600" b="0" i="0" baseline="0">
                <a:solidFill>
                  <a:schemeClr val="bg1"/>
                </a:solidFill>
              </a:defRPr>
            </a:lvl1pPr>
          </a:lstStyle>
          <a:p>
            <a:pPr lvl="0"/>
            <a:r>
              <a:rPr lang="nb-NO"/>
              <a:t>Epost/kontaktinfo</a:t>
            </a:r>
          </a:p>
        </p:txBody>
      </p:sp>
    </p:spTree>
    <p:extLst>
      <p:ext uri="{BB962C8B-B14F-4D97-AF65-F5344CB8AC3E}">
        <p14:creationId xmlns:p14="http://schemas.microsoft.com/office/powerpoint/2010/main" val="2859094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3" name="Symbol">
            <a:extLst>
              <a:ext uri="{FF2B5EF4-FFF2-40B4-BE49-F238E27FC236}">
                <a16:creationId xmlns:a16="http://schemas.microsoft.com/office/drawing/2014/main" id="{DD27531A-62EE-4F87-9E7D-9B9155FC9F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024"/>
          <a:stretch/>
        </p:blipFill>
        <p:spPr>
          <a:xfrm>
            <a:off x="3392320" y="3002286"/>
            <a:ext cx="1401043" cy="861689"/>
          </a:xfrm>
          <a:prstGeom prst="rect">
            <a:avLst/>
          </a:prstGeom>
        </p:spPr>
      </p:pic>
      <p:pic>
        <p:nvPicPr>
          <p:cNvPr id="4" name="Tekst">
            <a:extLst>
              <a:ext uri="{FF2B5EF4-FFF2-40B4-BE49-F238E27FC236}">
                <a16:creationId xmlns:a16="http://schemas.microsoft.com/office/drawing/2014/main" id="{EF538B69-FE99-4F65-834A-270F7106B5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795" r="-19"/>
          <a:stretch/>
        </p:blipFill>
        <p:spPr>
          <a:xfrm>
            <a:off x="4945489" y="3002286"/>
            <a:ext cx="3841491" cy="861689"/>
          </a:xfrm>
          <a:prstGeom prst="rect">
            <a:avLst/>
          </a:prstGeom>
        </p:spPr>
      </p:pic>
    </p:spTree>
    <p:extLst>
      <p:ext uri="{BB962C8B-B14F-4D97-AF65-F5344CB8AC3E}">
        <p14:creationId xmlns:p14="http://schemas.microsoft.com/office/powerpoint/2010/main" val="65931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35" presetClass="path" presetSubtype="0" accel="50000" decel="50000" fill="hold" nodeType="withEffect">
                                  <p:stCondLst>
                                    <p:cond delay="0"/>
                                  </p:stCondLst>
                                  <p:childTnLst>
                                    <p:animMotion origin="layout" path="M 0.25729 -2.96296E-6 L 5E-6 -2.96296E-6 " pathEditMode="relative" rAng="0" ptsTypes="AA">
                                      <p:cBhvr>
                                        <p:cTn id="9" dur="600" fill="hold"/>
                                        <p:tgtEl>
                                          <p:spTgt spid="3"/>
                                        </p:tgtEl>
                                        <p:attrNameLst>
                                          <p:attrName>ppt_x</p:attrName>
                                          <p:attrName>ppt_y</p:attrName>
                                        </p:attrNameLst>
                                      </p:cBhvr>
                                      <p:rCtr x="-12930" y="0"/>
                                    </p:animMotion>
                                  </p:childTnLst>
                                </p:cTn>
                              </p:par>
                              <p:par>
                                <p:cTn id="10" presetID="22" presetClass="entr" presetSubtype="8" fill="hold"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
        <p:nvSpPr>
          <p:cNvPr id="10" name="Rektangel 9"/>
          <p:cNvSpPr/>
          <p:nvPr userDrawn="1"/>
        </p:nvSpPr>
        <p:spPr>
          <a:xfrm>
            <a:off x="0" y="-1"/>
            <a:ext cx="12192000" cy="5856941"/>
          </a:xfrm>
          <a:prstGeom prst="rect">
            <a:avLst/>
          </a:prstGeom>
          <a:solidFill>
            <a:srgbClr val="1545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nn-NO" sz="1800">
                <a:solidFill>
                  <a:prstClr val="white"/>
                </a:solidFill>
              </a:rPr>
              <a:t> </a:t>
            </a:r>
          </a:p>
        </p:txBody>
      </p:sp>
      <p:sp>
        <p:nvSpPr>
          <p:cNvPr id="2" name="Tittel 1"/>
          <p:cNvSpPr>
            <a:spLocks noGrp="1"/>
          </p:cNvSpPr>
          <p:nvPr>
            <p:ph type="ctrTitle"/>
          </p:nvPr>
        </p:nvSpPr>
        <p:spPr>
          <a:xfrm>
            <a:off x="549832" y="3316942"/>
            <a:ext cx="10363200" cy="1304271"/>
          </a:xfrm>
        </p:spPr>
        <p:txBody>
          <a:bodyPr anchor="t" anchorCtr="0">
            <a:normAutofit/>
          </a:bodyPr>
          <a:lstStyle>
            <a:lvl1pPr algn="l">
              <a:defRPr sz="3200">
                <a:solidFill>
                  <a:schemeClr val="bg1"/>
                </a:solidFill>
                <a:latin typeface="Helvetica"/>
                <a:cs typeface="Helvetica"/>
              </a:defRPr>
            </a:lvl1pPr>
          </a:lstStyle>
          <a:p>
            <a:r>
              <a:rPr lang="nb-NO"/>
              <a:t>Klikk for å redigere tittelstil</a:t>
            </a:r>
            <a:endParaRPr lang="nn-NO"/>
          </a:p>
        </p:txBody>
      </p:sp>
    </p:spTree>
    <p:extLst>
      <p:ext uri="{BB962C8B-B14F-4D97-AF65-F5344CB8AC3E}">
        <p14:creationId xmlns:p14="http://schemas.microsoft.com/office/powerpoint/2010/main" val="4277741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ekstsider - 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550863" y="296413"/>
            <a:ext cx="8731527" cy="972000"/>
          </a:xfrm>
          <a:prstGeom prst="rect">
            <a:avLst/>
          </a:prstGeo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550863" y="1628772"/>
            <a:ext cx="5400675" cy="4429099"/>
          </a:xfrm>
          <a:prstGeom prst="rect">
            <a:avLst/>
          </a:prstGeo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0B54CBF2-7EA2-F844-9A17-3BB55974199A}"/>
              </a:ext>
            </a:extLst>
          </p:cNvPr>
          <p:cNvSpPr>
            <a:spLocks noGrp="1"/>
          </p:cNvSpPr>
          <p:nvPr>
            <p:ph type="ftr" sz="quarter" idx="11"/>
          </p:nvPr>
        </p:nvSpPr>
        <p:spPr/>
        <p:txBody>
          <a:bodyPr/>
          <a:lstStyle/>
          <a:p>
            <a:endParaRPr lang="nb-NO"/>
          </a:p>
        </p:txBody>
      </p:sp>
      <p:sp>
        <p:nvSpPr>
          <p:cNvPr id="9" name="Plassholder for bilde 7">
            <a:extLst>
              <a:ext uri="{FF2B5EF4-FFF2-40B4-BE49-F238E27FC236}">
                <a16:creationId xmlns:a16="http://schemas.microsoft.com/office/drawing/2014/main" id="{037A421B-C91E-244B-8A4A-17CE5E89765D}"/>
              </a:ext>
            </a:extLst>
          </p:cNvPr>
          <p:cNvSpPr>
            <a:spLocks noGrp="1"/>
          </p:cNvSpPr>
          <p:nvPr>
            <p:ph type="pic" sz="quarter" idx="13"/>
          </p:nvPr>
        </p:nvSpPr>
        <p:spPr>
          <a:xfrm>
            <a:off x="6240462" y="1628775"/>
            <a:ext cx="5396754" cy="4429125"/>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solidFill>
                  <a:srgbClr val="002E5A"/>
                </a:solidFill>
              </a:defRPr>
            </a:lvl1pPr>
          </a:lstStyle>
          <a:p>
            <a:r>
              <a:rPr lang="nb-NO"/>
              <a:t>Klikk på ikonet for å legge til et bilde</a:t>
            </a:r>
          </a:p>
        </p:txBody>
      </p:sp>
    </p:spTree>
    <p:extLst>
      <p:ext uri="{BB962C8B-B14F-4D97-AF65-F5344CB8AC3E}">
        <p14:creationId xmlns:p14="http://schemas.microsoft.com/office/powerpoint/2010/main" val="80058990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solidFill>
                  <a:srgbClr val="0B2B52"/>
                </a:solidFill>
              </a:defRPr>
            </a:lvl1pPr>
            <a:lvl2pPr marL="457200" indent="0">
              <a:lnSpc>
                <a:spcPct val="120000"/>
              </a:lnSpc>
              <a:buNone/>
              <a:defRPr>
                <a:solidFill>
                  <a:srgbClr val="0B2B52"/>
                </a:solidFill>
              </a:defRPr>
            </a:lvl2pPr>
            <a:lvl3pPr marL="914400" indent="0">
              <a:lnSpc>
                <a:spcPct val="120000"/>
              </a:lnSpc>
              <a:buNone/>
              <a:defRPr>
                <a:solidFill>
                  <a:srgbClr val="0B2B52"/>
                </a:solidFill>
              </a:defRPr>
            </a:lvl3pPr>
            <a:lvl4pPr marL="1371600" indent="0">
              <a:lnSpc>
                <a:spcPct val="120000"/>
              </a:lnSpc>
              <a:buNone/>
              <a:defRPr>
                <a:solidFill>
                  <a:srgbClr val="0B2B52"/>
                </a:solidFill>
              </a:defRPr>
            </a:lvl4pPr>
            <a:lvl5pPr marL="1828800" indent="0">
              <a:lnSpc>
                <a:spcPct val="120000"/>
              </a:lnSpc>
              <a:buNone/>
              <a:defRPr>
                <a:solidFill>
                  <a:srgbClr val="0B2B52"/>
                </a:solidFill>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1212957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689944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133600" y="1752600"/>
            <a:ext cx="4673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010400" y="1752600"/>
            <a:ext cx="4673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Footer Placeholder 4"/>
          <p:cNvSpPr>
            <a:spLocks noGrp="1" noChangeArrowheads="1"/>
          </p:cNvSpPr>
          <p:nvPr>
            <p:ph type="ftr" sz="quarter" idx="10"/>
          </p:nvPr>
        </p:nvSpPr>
        <p:spPr>
          <a:xfrm>
            <a:off x="4064000" y="6553200"/>
            <a:ext cx="2844800" cy="304800"/>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1024" b="0" i="0" u="none" strike="noStrike" kern="1200" cap="none" spc="0" normalizeH="0" baseline="0" noProof="0">
              <a:ln>
                <a:noFill/>
              </a:ln>
              <a:solidFill>
                <a:srgbClr val="FFFFFF"/>
              </a:solidFill>
              <a:effectLst/>
              <a:uLnTx/>
              <a:uFillTx/>
              <a:latin typeface="Arial"/>
              <a:ea typeface="+mn-ea"/>
              <a:cs typeface="+mn-cs"/>
            </a:endParaRPr>
          </a:p>
        </p:txBody>
      </p:sp>
      <p:sp>
        <p:nvSpPr>
          <p:cNvPr id="6" name="Slide Number Placeholder 5"/>
          <p:cNvSpPr>
            <a:spLocks noGrp="1" noChangeArrowheads="1"/>
          </p:cNvSpPr>
          <p:nvPr>
            <p:ph type="sldNum" sz="quarter" idx="11"/>
          </p:nvPr>
        </p:nvSpPr>
        <p:spPr>
          <a:xfrm>
            <a:off x="9855200" y="6553200"/>
            <a:ext cx="2336800" cy="304800"/>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7919B6-C72F-4831-9EE0-3605E2DD91A7}" type="slidenum">
              <a:rPr kumimoji="0" lang="nb-NO" sz="1024"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024"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36144547"/>
      </p:ext>
    </p:extLst>
  </p:cSld>
  <p:clrMapOvr>
    <a:masterClrMapping/>
  </p:clrMapOvr>
  <p:transition spd="slow">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4" name="Farget bakgrunn">
            <a:extLst>
              <a:ext uri="{FF2B5EF4-FFF2-40B4-BE49-F238E27FC236}">
                <a16:creationId xmlns:a16="http://schemas.microsoft.com/office/drawing/2014/main" id="{BCF9EBB6-2080-45B4-A738-FC43AA9ACFAE}"/>
              </a:ext>
            </a:extLst>
          </p:cNvPr>
          <p:cNvSpPr/>
          <p:nvPr userDrawn="1"/>
        </p:nvSpPr>
        <p:spPr>
          <a:xfrm>
            <a:off x="0" y="1790700"/>
            <a:ext cx="12192000" cy="506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2F81948-D8E4-46F4-AD48-B5FE54D12E08}"/>
              </a:ext>
            </a:extLst>
          </p:cNvPr>
          <p:cNvSpPr>
            <a:spLocks noGrp="1"/>
          </p:cNvSpPr>
          <p:nvPr>
            <p:ph type="ctrTitle" hasCustomPrompt="1"/>
          </p:nvPr>
        </p:nvSpPr>
        <p:spPr>
          <a:xfrm>
            <a:off x="1721837" y="2689225"/>
            <a:ext cx="7893878" cy="1585021"/>
          </a:xfrm>
        </p:spPr>
        <p:txBody>
          <a:bodyPr anchor="b"/>
          <a:lstStyle>
            <a:lvl1pPr algn="l">
              <a:lnSpc>
                <a:spcPct val="97000"/>
              </a:lnSpc>
              <a:defRPr sz="4883" baseline="0">
                <a:solidFill>
                  <a:schemeClr val="bg1"/>
                </a:solidFill>
              </a:defRPr>
            </a:lvl1pPr>
          </a:lstStyle>
          <a:p>
            <a:r>
              <a:rPr lang="nb-NO" dirty="0"/>
              <a:t>Skriv inn presentasjonens tittel her</a:t>
            </a:r>
          </a:p>
        </p:txBody>
      </p:sp>
      <p:sp>
        <p:nvSpPr>
          <p:cNvPr id="3" name="Undertittel 2">
            <a:extLst>
              <a:ext uri="{FF2B5EF4-FFF2-40B4-BE49-F238E27FC236}">
                <a16:creationId xmlns:a16="http://schemas.microsoft.com/office/drawing/2014/main" id="{84E4AE3D-37BA-4608-8243-BCBF292F8133}"/>
              </a:ext>
            </a:extLst>
          </p:cNvPr>
          <p:cNvSpPr>
            <a:spLocks noGrp="1"/>
          </p:cNvSpPr>
          <p:nvPr>
            <p:ph type="subTitle" idx="1" hasCustomPrompt="1"/>
          </p:nvPr>
        </p:nvSpPr>
        <p:spPr>
          <a:xfrm>
            <a:off x="1717072" y="4605688"/>
            <a:ext cx="7893878" cy="298480"/>
          </a:xfrm>
        </p:spPr>
        <p:txBody>
          <a:bodyPr wrap="square" t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Skriv inn undertittel eller ekstra informasjon.</a:t>
            </a:r>
          </a:p>
        </p:txBody>
      </p:sp>
      <p:sp>
        <p:nvSpPr>
          <p:cNvPr id="10" name="Plassholder for tekst 9">
            <a:extLst>
              <a:ext uri="{FF2B5EF4-FFF2-40B4-BE49-F238E27FC236}">
                <a16:creationId xmlns:a16="http://schemas.microsoft.com/office/drawing/2014/main" id="{C3CC3C40-0644-4D9F-93FC-250204DCF027}"/>
              </a:ext>
            </a:extLst>
          </p:cNvPr>
          <p:cNvSpPr>
            <a:spLocks noGrp="1"/>
          </p:cNvSpPr>
          <p:nvPr>
            <p:ph type="body" sz="quarter" idx="10" hasCustomPrompt="1"/>
          </p:nvPr>
        </p:nvSpPr>
        <p:spPr>
          <a:xfrm>
            <a:off x="1717071" y="4936498"/>
            <a:ext cx="7893877" cy="298480"/>
          </a:xfrm>
        </p:spPr>
        <p:txBody>
          <a:bodyPr tIns="0" bIns="0" anchor="t" anchorCtr="0">
            <a:noAutofit/>
          </a:bodyPr>
          <a:lstStyle>
            <a:lvl1pPr>
              <a:spcBef>
                <a:spcPts val="500"/>
              </a:spcBef>
              <a:defRPr sz="2000" b="0" i="0" baseline="0">
                <a:solidFill>
                  <a:schemeClr val="bg1"/>
                </a:solidFill>
              </a:defRPr>
            </a:lvl1pPr>
          </a:lstStyle>
          <a:p>
            <a:pPr lvl="0"/>
            <a:r>
              <a:rPr lang="nb-NO" dirty="0"/>
              <a:t>Navn/info på foredragsholder</a:t>
            </a:r>
          </a:p>
        </p:txBody>
      </p:sp>
      <p:pic>
        <p:nvPicPr>
          <p:cNvPr id="13" name="Logo">
            <a:extLst>
              <a:ext uri="{FF2B5EF4-FFF2-40B4-BE49-F238E27FC236}">
                <a16:creationId xmlns:a16="http://schemas.microsoft.com/office/drawing/2014/main" id="{C0B97D94-1D70-4139-81CE-F724096C38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Tree>
    <p:extLst>
      <p:ext uri="{BB962C8B-B14F-4D97-AF65-F5344CB8AC3E}">
        <p14:creationId xmlns:p14="http://schemas.microsoft.com/office/powerpoint/2010/main" val="287476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8C6F5F0B-B8B1-4B2D-9B6B-524E741B775A}"/>
              </a:ext>
            </a:extLst>
          </p:cNvPr>
          <p:cNvSpPr>
            <a:spLocks noGrp="1"/>
          </p:cNvSpPr>
          <p:nvPr>
            <p:ph type="pic" sz="quarter" idx="13" hasCustomPrompt="1"/>
          </p:nvPr>
        </p:nvSpPr>
        <p:spPr>
          <a:xfrm>
            <a:off x="0" y="1790700"/>
            <a:ext cx="12191238" cy="5067299"/>
          </a:xfrm>
          <a:pattFill prst="wdUpDiag">
            <a:fgClr>
              <a:schemeClr val="bg2"/>
            </a:fgClr>
            <a:bgClr>
              <a:schemeClr val="bg2">
                <a:lumMod val="90000"/>
              </a:schemeClr>
            </a:bgClr>
          </a:pattFill>
        </p:spPr>
        <p:txBody>
          <a:bodyPr lIns="360000" rIns="360000" anchor="t" anchorCtr="0">
            <a:normAutofit/>
          </a:bodyPr>
          <a:lstStyle>
            <a:lvl1pPr algn="ct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2" name="Tittel 1">
            <a:extLst>
              <a:ext uri="{FF2B5EF4-FFF2-40B4-BE49-F238E27FC236}">
                <a16:creationId xmlns:a16="http://schemas.microsoft.com/office/drawing/2014/main" id="{A2F81948-D8E4-46F4-AD48-B5FE54D12E08}"/>
              </a:ext>
            </a:extLst>
          </p:cNvPr>
          <p:cNvSpPr>
            <a:spLocks noGrp="1"/>
          </p:cNvSpPr>
          <p:nvPr>
            <p:ph type="ctrTitle" hasCustomPrompt="1"/>
          </p:nvPr>
        </p:nvSpPr>
        <p:spPr>
          <a:xfrm>
            <a:off x="0" y="1790700"/>
            <a:ext cx="12192000" cy="5067300"/>
          </a:xfrm>
          <a:solidFill>
            <a:srgbClr val="000000">
              <a:alpha val="40000"/>
            </a:srgbClr>
          </a:solidFill>
        </p:spPr>
        <p:txBody>
          <a:bodyPr lIns="1756800" rIns="2052000" bIns="2628000" anchor="b">
            <a:noAutofit/>
          </a:bodyPr>
          <a:lstStyle>
            <a:lvl1pPr algn="l">
              <a:lnSpc>
                <a:spcPct val="97000"/>
              </a:lnSpc>
              <a:defRPr sz="4883" baseline="0">
                <a:solidFill>
                  <a:schemeClr val="bg1"/>
                </a:solidFill>
              </a:defRPr>
            </a:lvl1pPr>
          </a:lstStyle>
          <a:p>
            <a:r>
              <a:rPr lang="nb-NO" dirty="0"/>
              <a:t>Skriv inn presentasjonens tittel her</a:t>
            </a:r>
          </a:p>
        </p:txBody>
      </p:sp>
      <p:sp>
        <p:nvSpPr>
          <p:cNvPr id="15" name="Undertittel 2">
            <a:extLst>
              <a:ext uri="{FF2B5EF4-FFF2-40B4-BE49-F238E27FC236}">
                <a16:creationId xmlns:a16="http://schemas.microsoft.com/office/drawing/2014/main" id="{A5912735-E188-4745-A4B4-72744E275857}"/>
              </a:ext>
            </a:extLst>
          </p:cNvPr>
          <p:cNvSpPr>
            <a:spLocks noGrp="1"/>
          </p:cNvSpPr>
          <p:nvPr>
            <p:ph type="subTitle" idx="1" hasCustomPrompt="1"/>
          </p:nvPr>
        </p:nvSpPr>
        <p:spPr>
          <a:xfrm>
            <a:off x="1717072" y="4605688"/>
            <a:ext cx="7893878" cy="298480"/>
          </a:xfrm>
        </p:spPr>
        <p:txBody>
          <a:bodyPr wrap="square" tIns="0" b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Skriv inn undertittel eller ekstra informasjon.</a:t>
            </a:r>
          </a:p>
        </p:txBody>
      </p:sp>
      <p:sp>
        <p:nvSpPr>
          <p:cNvPr id="16" name="Plassholder for tekst 9">
            <a:extLst>
              <a:ext uri="{FF2B5EF4-FFF2-40B4-BE49-F238E27FC236}">
                <a16:creationId xmlns:a16="http://schemas.microsoft.com/office/drawing/2014/main" id="{18DB738B-DE04-4701-A031-DE320D12D075}"/>
              </a:ext>
            </a:extLst>
          </p:cNvPr>
          <p:cNvSpPr>
            <a:spLocks noGrp="1"/>
          </p:cNvSpPr>
          <p:nvPr>
            <p:ph type="body" sz="quarter" idx="10" hasCustomPrompt="1"/>
          </p:nvPr>
        </p:nvSpPr>
        <p:spPr>
          <a:xfrm>
            <a:off x="1717071" y="4936498"/>
            <a:ext cx="7893877" cy="298480"/>
          </a:xfrm>
        </p:spPr>
        <p:txBody>
          <a:bodyPr tIns="0" bIns="0" anchor="t" anchorCtr="0">
            <a:noAutofit/>
          </a:bodyPr>
          <a:lstStyle>
            <a:lvl1pPr>
              <a:spcBef>
                <a:spcPts val="500"/>
              </a:spcBef>
              <a:defRPr sz="2000" b="0" i="0" baseline="0">
                <a:solidFill>
                  <a:schemeClr val="bg1"/>
                </a:solidFill>
              </a:defRPr>
            </a:lvl1pPr>
          </a:lstStyle>
          <a:p>
            <a:pPr lvl="0"/>
            <a:r>
              <a:rPr lang="nb-NO" dirty="0"/>
              <a:t>Navn/info på foredragsholder</a:t>
            </a:r>
          </a:p>
        </p:txBody>
      </p:sp>
      <p:pic>
        <p:nvPicPr>
          <p:cNvPr id="17" name="Logo">
            <a:extLst>
              <a:ext uri="{FF2B5EF4-FFF2-40B4-BE49-F238E27FC236}">
                <a16:creationId xmlns:a16="http://schemas.microsoft.com/office/drawing/2014/main" id="{36061A13-CB43-46C9-B49F-F586D2CCAA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608192"/>
            <a:ext cx="2720976" cy="434713"/>
          </a:xfrm>
          <a:prstGeom prst="rect">
            <a:avLst/>
          </a:prstGeom>
        </p:spPr>
      </p:pic>
    </p:spTree>
    <p:extLst>
      <p:ext uri="{BB962C8B-B14F-4D97-AF65-F5344CB8AC3E}">
        <p14:creationId xmlns:p14="http://schemas.microsoft.com/office/powerpoint/2010/main" val="100966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300"/>
                                        <p:tgtEl>
                                          <p:spTgt spid="15">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3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build="p">
        <p:tmplLst>
          <p:tmpl lvl="1">
            <p:tnLst>
              <p:par>
                <p:cTn presetID="10" presetClass="entr" presetSubtype="0" fill="hold" nodeType="withEffect">
                  <p:stCondLst>
                    <p:cond delay="2000"/>
                  </p:stCondLst>
                  <p:childTnLst>
                    <p:set>
                      <p:cBhvr>
                        <p:cTn dur="1" fill="hold">
                          <p:stCondLst>
                            <p:cond delay="0"/>
                          </p:stCondLst>
                        </p:cTn>
                        <p:tgtEl>
                          <p:spTgt spid="15"/>
                        </p:tgtEl>
                        <p:attrNameLst>
                          <p:attrName>style.visibility</p:attrName>
                        </p:attrNameLst>
                      </p:cBhvr>
                      <p:to>
                        <p:strVal val="visible"/>
                      </p:to>
                    </p:set>
                    <p:animEffect transition="in" filter="fade">
                      <p:cBhvr>
                        <p:cTn dur="300"/>
                        <p:tgtEl>
                          <p:spTgt spid="15"/>
                        </p:tgtEl>
                      </p:cBhvr>
                    </p:animEffect>
                  </p:childTnLst>
                </p:cTn>
              </p:par>
            </p:tnLst>
          </p:tmpl>
        </p:tmplLst>
      </p:bldP>
      <p:bldP spid="16" grpId="0" build="p">
        <p:tmplLst>
          <p:tmpl lvl="1">
            <p:tnLst>
              <p:par>
                <p:cTn presetID="10" presetClass="entr" presetSubtype="0" fill="hold" nodeType="withEffect">
                  <p:stCondLst>
                    <p:cond delay="2000"/>
                  </p:stCondLst>
                  <p:childTnLst>
                    <p:set>
                      <p:cBhvr>
                        <p:cTn dur="1" fill="hold">
                          <p:stCondLst>
                            <p:cond delay="0"/>
                          </p:stCondLst>
                        </p:cTn>
                        <p:tgtEl>
                          <p:spTgt spid="16"/>
                        </p:tgtEl>
                        <p:attrNameLst>
                          <p:attrName>style.visibility</p:attrName>
                        </p:attrNameLst>
                      </p:cBhvr>
                      <p:to>
                        <p:strVal val="visible"/>
                      </p:to>
                    </p:set>
                    <p:animEffect transition="in" filter="fade">
                      <p:cBhvr>
                        <p:cTn dur="300"/>
                        <p:tgtEl>
                          <p:spTgt spid="16"/>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3CF9C-175D-4643-906C-04EB7E40C3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F71BE06-F61A-4909-8B1C-04F6CA7CC1BC}"/>
              </a:ext>
            </a:extLst>
          </p:cNvPr>
          <p:cNvSpPr>
            <a:spLocks noGrp="1"/>
          </p:cNvSpPr>
          <p:nvPr>
            <p:ph idx="1" hasCustomPrompt="1"/>
          </p:nvPr>
        </p:nvSpPr>
        <p:spPr/>
        <p:txBody>
          <a:bodyPr/>
          <a:lstStyle>
            <a:lvl1pPr>
              <a:defRPr/>
            </a:lvl1pPr>
          </a:lstStyle>
          <a:p>
            <a:pPr lvl="0"/>
            <a:r>
              <a:rPr lang="nb-NO" dirty="0"/>
              <a:t>Malen inneholder flere oppsett. Disse velges ved å trykke på pila under «Nytt lysbilde»-knappen på Hjem-fanen.</a:t>
            </a:r>
            <a:br>
              <a:rPr lang="nb-NO" dirty="0"/>
            </a:br>
            <a:r>
              <a:rPr lang="nb-NO" dirty="0"/>
              <a:t>For å bytte ut et eksisterende oppsett, </a:t>
            </a:r>
            <a:r>
              <a:rPr lang="nb-NO" dirty="0" err="1"/>
              <a:t>markér</a:t>
            </a:r>
            <a:r>
              <a:rPr lang="nb-NO" dirty="0"/>
              <a:t> det og trykk </a:t>
            </a:r>
            <a:r>
              <a:rPr lang="nb-NO" dirty="0" err="1"/>
              <a:t>på</a:t>
            </a:r>
            <a:r>
              <a:rPr lang="nb-NO" dirty="0"/>
              <a:t> «Oppsett»-knappen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dato 6">
            <a:extLst>
              <a:ext uri="{FF2B5EF4-FFF2-40B4-BE49-F238E27FC236}">
                <a16:creationId xmlns:a16="http://schemas.microsoft.com/office/drawing/2014/main" id="{90392D4A-21BA-4FDA-87A5-81603C11E6E4}"/>
              </a:ext>
            </a:extLst>
          </p:cNvPr>
          <p:cNvSpPr>
            <a:spLocks noGrp="1"/>
          </p:cNvSpPr>
          <p:nvPr>
            <p:ph type="dt" sz="half" idx="10"/>
          </p:nvPr>
        </p:nvSpPr>
        <p:spPr/>
        <p:txBody>
          <a:bodyPr/>
          <a:lstStyle/>
          <a:p>
            <a:fld id="{97BC358C-C252-4C5B-B711-DE908DAAAA0D}" type="datetime1">
              <a:rPr lang="nb-NO" smtClean="0"/>
              <a:t>22.10.2021</a:t>
            </a:fld>
            <a:endParaRPr lang="nb-NO" dirty="0"/>
          </a:p>
        </p:txBody>
      </p:sp>
      <p:sp>
        <p:nvSpPr>
          <p:cNvPr id="8" name="Plassholder for bunntekst 7">
            <a:extLst>
              <a:ext uri="{FF2B5EF4-FFF2-40B4-BE49-F238E27FC236}">
                <a16:creationId xmlns:a16="http://schemas.microsoft.com/office/drawing/2014/main" id="{FE25C5D9-05CC-49CC-BF30-57388B587155}"/>
              </a:ext>
            </a:extLst>
          </p:cNvPr>
          <p:cNvSpPr>
            <a:spLocks noGrp="1"/>
          </p:cNvSpPr>
          <p:nvPr>
            <p:ph type="ftr" sz="quarter" idx="11"/>
          </p:nvPr>
        </p:nvSpPr>
        <p:spPr/>
        <p:txBody>
          <a:bodyPr/>
          <a:lstStyle/>
          <a:p>
            <a:endParaRPr lang="nb-NO" dirty="0"/>
          </a:p>
        </p:txBody>
      </p:sp>
      <p:sp>
        <p:nvSpPr>
          <p:cNvPr id="9" name="Plassholder for lysbildenummer 8">
            <a:extLst>
              <a:ext uri="{FF2B5EF4-FFF2-40B4-BE49-F238E27FC236}">
                <a16:creationId xmlns:a16="http://schemas.microsoft.com/office/drawing/2014/main" id="{723D9D8A-199A-4DF3-94F8-6CA1E2B66C8B}"/>
              </a:ext>
            </a:extLst>
          </p:cNvPr>
          <p:cNvSpPr>
            <a:spLocks noGrp="1"/>
          </p:cNvSpPr>
          <p:nvPr>
            <p:ph type="sldNum" sz="quarter" idx="12"/>
          </p:nvPr>
        </p:nvSpPr>
        <p:spPr/>
        <p:txBody>
          <a:bodyPr/>
          <a:lstStyle/>
          <a:p>
            <a:fld id="{2441A1C6-D82D-48D6-A398-9D0CB7405E79}" type="slidenum">
              <a:rPr lang="nb-NO" smtClean="0"/>
              <a:pPr/>
              <a:t>‹#›</a:t>
            </a:fld>
            <a:r>
              <a:rPr lang="nb-NO" dirty="0"/>
              <a:t> </a:t>
            </a:r>
          </a:p>
        </p:txBody>
      </p:sp>
    </p:spTree>
    <p:extLst>
      <p:ext uri="{BB962C8B-B14F-4D97-AF65-F5344CB8AC3E}">
        <p14:creationId xmlns:p14="http://schemas.microsoft.com/office/powerpoint/2010/main" val="1126751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ten overskrift, stor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A4657-00DB-4950-87EB-BA5A8B872A0B}"/>
              </a:ext>
            </a:extLst>
          </p:cNvPr>
          <p:cNvSpPr>
            <a:spLocks noGrp="1"/>
          </p:cNvSpPr>
          <p:nvPr>
            <p:ph type="title" hasCustomPrompt="1"/>
          </p:nvPr>
        </p:nvSpPr>
        <p:spPr>
          <a:xfrm>
            <a:off x="838200" y="797227"/>
            <a:ext cx="10515600" cy="381643"/>
          </a:xfrm>
        </p:spPr>
        <p:txBody>
          <a:bodyPr/>
          <a:lstStyle>
            <a:lvl1pPr>
              <a:defRPr sz="2000"/>
            </a:lvl1pPr>
          </a:lstStyle>
          <a:p>
            <a:r>
              <a:rPr lang="nb-NO" dirty="0"/>
              <a:t>Klikk for å redigere tittelstil </a:t>
            </a:r>
          </a:p>
        </p:txBody>
      </p:sp>
      <p:sp>
        <p:nvSpPr>
          <p:cNvPr id="3" name="Plassholder for dato 2">
            <a:extLst>
              <a:ext uri="{FF2B5EF4-FFF2-40B4-BE49-F238E27FC236}">
                <a16:creationId xmlns:a16="http://schemas.microsoft.com/office/drawing/2014/main" id="{6DC65547-8B9B-4CC7-A945-93ECF76AA3DB}"/>
              </a:ext>
            </a:extLst>
          </p:cNvPr>
          <p:cNvSpPr>
            <a:spLocks noGrp="1"/>
          </p:cNvSpPr>
          <p:nvPr>
            <p:ph type="dt" sz="half" idx="10"/>
          </p:nvPr>
        </p:nvSpPr>
        <p:spPr/>
        <p:txBody>
          <a:bodyPr/>
          <a:lstStyle/>
          <a:p>
            <a:fld id="{C25585E4-776F-475A-952A-9B7A7ED52DA4}" type="datetime1">
              <a:rPr lang="nb-NO" smtClean="0"/>
              <a:t>22.10.2021</a:t>
            </a:fld>
            <a:endParaRPr lang="nb-NO" dirty="0"/>
          </a:p>
        </p:txBody>
      </p:sp>
      <p:sp>
        <p:nvSpPr>
          <p:cNvPr id="4" name="Plassholder for bunntekst 3">
            <a:extLst>
              <a:ext uri="{FF2B5EF4-FFF2-40B4-BE49-F238E27FC236}">
                <a16:creationId xmlns:a16="http://schemas.microsoft.com/office/drawing/2014/main" id="{7839B0CF-AC06-49DE-84B4-C09D8DB914AB}"/>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38F4092E-A7C3-4D49-99E9-4817C1C13FAF}"/>
              </a:ext>
            </a:extLst>
          </p:cNvPr>
          <p:cNvSpPr>
            <a:spLocks noGrp="1"/>
          </p:cNvSpPr>
          <p:nvPr>
            <p:ph type="sldNum" sz="quarter" idx="12"/>
          </p:nvPr>
        </p:nvSpPr>
        <p:spPr/>
        <p:txBody>
          <a:bodyPr/>
          <a:lstStyle/>
          <a:p>
            <a:fld id="{2441A1C6-D82D-48D6-A398-9D0CB7405E79}" type="slidenum">
              <a:rPr lang="nb-NO" smtClean="0"/>
              <a:pPr/>
              <a:t>‹#›</a:t>
            </a:fld>
            <a:r>
              <a:rPr lang="nb-NO"/>
              <a:t> </a:t>
            </a:r>
            <a:endParaRPr lang="nb-NO" dirty="0"/>
          </a:p>
        </p:txBody>
      </p:sp>
      <p:sp>
        <p:nvSpPr>
          <p:cNvPr id="9" name="Plassholder for tekst 8">
            <a:extLst>
              <a:ext uri="{FF2B5EF4-FFF2-40B4-BE49-F238E27FC236}">
                <a16:creationId xmlns:a16="http://schemas.microsoft.com/office/drawing/2014/main" id="{F74E8087-2F79-44BD-9BD6-9AA5EB334903}"/>
              </a:ext>
            </a:extLst>
          </p:cNvPr>
          <p:cNvSpPr>
            <a:spLocks noGrp="1"/>
          </p:cNvSpPr>
          <p:nvPr>
            <p:ph type="body" sz="quarter" idx="13"/>
          </p:nvPr>
        </p:nvSpPr>
        <p:spPr>
          <a:xfrm>
            <a:off x="838200" y="1545434"/>
            <a:ext cx="10515600" cy="4423566"/>
          </a:xfrm>
        </p:spPr>
        <p:txBody>
          <a:bodyPr/>
          <a:lstStyle>
            <a:lvl1pPr>
              <a:lnSpc>
                <a:spcPct val="97000"/>
              </a:lnSpc>
              <a:spcBef>
                <a:spcPts val="1500"/>
              </a:spcBef>
              <a:defRPr sz="3906"/>
            </a:lvl1pPr>
            <a:lvl2pPr marL="720000" indent="-360000">
              <a:spcBef>
                <a:spcPts val="1000"/>
              </a:spcBef>
              <a:defRPr sz="3906"/>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39223045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nhold og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C87DEBAC-2B45-4CD9-8D51-8C2CE64B0DEF}"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6251574" y="1645920"/>
            <a:ext cx="5939663" cy="3963851"/>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p:nvPr>
        </p:nvSpPr>
        <p:spPr/>
        <p:txBody>
          <a:bodyPr/>
          <a:lstStyle/>
          <a:p>
            <a:r>
              <a:rPr lang="nb-NO"/>
              <a:t>Klikk for å redigere tittelstil</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6251574" y="5258746"/>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4" name="Plassholder for innhold 13">
            <a:extLst>
              <a:ext uri="{FF2B5EF4-FFF2-40B4-BE49-F238E27FC236}">
                <a16:creationId xmlns:a16="http://schemas.microsoft.com/office/drawing/2014/main" id="{91EEF5A2-A428-453C-A953-6B5A1363106B}"/>
              </a:ext>
            </a:extLst>
          </p:cNvPr>
          <p:cNvSpPr>
            <a:spLocks noGrp="1"/>
          </p:cNvSpPr>
          <p:nvPr>
            <p:ph sz="quarter" idx="15"/>
          </p:nvPr>
        </p:nvSpPr>
        <p:spPr>
          <a:xfrm>
            <a:off x="838200" y="1697038"/>
            <a:ext cx="5099050" cy="4256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7702535B-2456-4C04-B1E7-5FBF3C1BE04A}"/>
              </a:ext>
            </a:extLst>
          </p:cNvPr>
          <p:cNvSpPr>
            <a:spLocks noGrp="1"/>
          </p:cNvSpPr>
          <p:nvPr>
            <p:ph idx="16" hasCustomPrompt="1"/>
          </p:nvPr>
        </p:nvSpPr>
        <p:spPr>
          <a:xfrm>
            <a:off x="838200" y="344328"/>
            <a:ext cx="5099050"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491166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nhold og stort bild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6A08A1D9-53D0-483D-B641-90DF51ACEFA6}"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4468814" y="822113"/>
            <a:ext cx="7722424" cy="5153582"/>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hasCustomPrompt="1"/>
          </p:nvPr>
        </p:nvSpPr>
        <p:spPr>
          <a:xfrm>
            <a:off x="838200" y="752777"/>
            <a:ext cx="3313113" cy="657359"/>
          </a:xfrm>
        </p:spPr>
        <p:txBody>
          <a:bodyPr/>
          <a:lstStyle>
            <a:lvl1pPr>
              <a:defRPr/>
            </a:lvl1pPr>
          </a:lstStyle>
          <a:p>
            <a:r>
              <a:rPr lang="nb-NO" dirty="0"/>
              <a:t>Overskrift</a:t>
            </a:r>
          </a:p>
        </p:txBody>
      </p:sp>
      <p:sp>
        <p:nvSpPr>
          <p:cNvPr id="11" name="Plassholder for tekst 14">
            <a:extLst>
              <a:ext uri="{FF2B5EF4-FFF2-40B4-BE49-F238E27FC236}">
                <a16:creationId xmlns:a16="http://schemas.microsoft.com/office/drawing/2014/main" id="{D6518700-1B1F-4DA3-8FE8-E73A1D7AADC3}"/>
              </a:ext>
            </a:extLst>
          </p:cNvPr>
          <p:cNvSpPr>
            <a:spLocks noGrp="1"/>
          </p:cNvSpPr>
          <p:nvPr>
            <p:ph type="body" sz="quarter" idx="14" hasCustomPrompt="1"/>
          </p:nvPr>
        </p:nvSpPr>
        <p:spPr>
          <a:xfrm>
            <a:off x="4468814" y="5624670"/>
            <a:ext cx="2411017" cy="351025"/>
          </a:xfrm>
          <a:solidFill>
            <a:schemeClr val="bg1"/>
          </a:solidFill>
        </p:spPr>
        <p:txBody>
          <a:bodyPr wrap="none" lIns="108000" tIns="82800" rIns="108000" bIns="75600" anchor="b" anchorCtr="0">
            <a:spAutoFit/>
          </a:bodyPr>
          <a:lstStyle>
            <a:lvl1pPr>
              <a:spcBef>
                <a:spcPts val="0"/>
              </a:spcBef>
              <a:defRPr sz="1280" baseline="0"/>
            </a:lvl1pPr>
          </a:lstStyle>
          <a:p>
            <a:pPr lvl="0"/>
            <a:r>
              <a:rPr lang="nb-NO" dirty="0"/>
              <a:t>Klikk for å skrive inn bildetekst</a:t>
            </a:r>
          </a:p>
        </p:txBody>
      </p:sp>
      <p:sp>
        <p:nvSpPr>
          <p:cNvPr id="12" name="Plassholder for innhold 2">
            <a:extLst>
              <a:ext uri="{FF2B5EF4-FFF2-40B4-BE49-F238E27FC236}">
                <a16:creationId xmlns:a16="http://schemas.microsoft.com/office/drawing/2014/main" id="{BA8C044D-71D2-4BFC-A21E-F5BB2EBF88FD}"/>
              </a:ext>
            </a:extLst>
          </p:cNvPr>
          <p:cNvSpPr>
            <a:spLocks noGrp="1"/>
          </p:cNvSpPr>
          <p:nvPr>
            <p:ph idx="1" hasCustomPrompt="1"/>
          </p:nvPr>
        </p:nvSpPr>
        <p:spPr>
          <a:xfrm>
            <a:off x="838200" y="1697039"/>
            <a:ext cx="3313113"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Plassholder for innhold 2">
            <a:extLst>
              <a:ext uri="{FF2B5EF4-FFF2-40B4-BE49-F238E27FC236}">
                <a16:creationId xmlns:a16="http://schemas.microsoft.com/office/drawing/2014/main" id="{485A9C2F-7F3E-424B-8693-4F29B5B3ED78}"/>
              </a:ext>
            </a:extLst>
          </p:cNvPr>
          <p:cNvSpPr>
            <a:spLocks noGrp="1"/>
          </p:cNvSpPr>
          <p:nvPr>
            <p:ph idx="15" hasCustomPrompt="1"/>
          </p:nvPr>
        </p:nvSpPr>
        <p:spPr>
          <a:xfrm>
            <a:off x="838200" y="344328"/>
            <a:ext cx="5048249"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8741628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to venst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310298A4-D1DF-45C3-9A43-128814394681}"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381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9" name="Tittel 8">
            <a:extLst>
              <a:ext uri="{FF2B5EF4-FFF2-40B4-BE49-F238E27FC236}">
                <a16:creationId xmlns:a16="http://schemas.microsoft.com/office/drawing/2014/main" id="{22CC7380-11FB-422B-A2A3-50819BC7D33F}"/>
              </a:ext>
            </a:extLst>
          </p:cNvPr>
          <p:cNvSpPr>
            <a:spLocks noGrp="1"/>
          </p:cNvSpPr>
          <p:nvPr>
            <p:ph type="title" hasCustomPrompt="1"/>
          </p:nvPr>
        </p:nvSpPr>
        <p:spPr>
          <a:xfrm>
            <a:off x="7997826" y="752777"/>
            <a:ext cx="3355974" cy="657359"/>
          </a:xfrm>
        </p:spPr>
        <p:txBody>
          <a:bodyPr/>
          <a:lstStyle>
            <a:lvl1pPr>
              <a:defRPr/>
            </a:lvl1pPr>
          </a:lstStyle>
          <a:p>
            <a:r>
              <a:rPr lang="nb-NO" dirty="0"/>
              <a:t>Overskrift</a:t>
            </a:r>
          </a:p>
        </p:txBody>
      </p:sp>
      <p:sp>
        <p:nvSpPr>
          <p:cNvPr id="8" name="Plassholder for innhold 7">
            <a:extLst>
              <a:ext uri="{FF2B5EF4-FFF2-40B4-BE49-F238E27FC236}">
                <a16:creationId xmlns:a16="http://schemas.microsoft.com/office/drawing/2014/main" id="{0FB20E36-07F2-44E4-AC41-4B03A31F6310}"/>
              </a:ext>
            </a:extLst>
          </p:cNvPr>
          <p:cNvSpPr>
            <a:spLocks noGrp="1"/>
          </p:cNvSpPr>
          <p:nvPr>
            <p:ph sz="quarter" idx="14"/>
          </p:nvPr>
        </p:nvSpPr>
        <p:spPr>
          <a:xfrm>
            <a:off x="7992654" y="1697038"/>
            <a:ext cx="3355973" cy="427196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8229FC19-BD62-445E-915F-F020ED8A05FA}"/>
              </a:ext>
            </a:extLst>
          </p:cNvPr>
          <p:cNvSpPr>
            <a:spLocks noGrp="1"/>
          </p:cNvSpPr>
          <p:nvPr>
            <p:ph idx="15" hasCustomPrompt="1"/>
          </p:nvPr>
        </p:nvSpPr>
        <p:spPr>
          <a:xfrm>
            <a:off x="7992654" y="344328"/>
            <a:ext cx="3355973" cy="316960"/>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a:t>
            </a:r>
          </a:p>
        </p:txBody>
      </p:sp>
    </p:spTree>
    <p:extLst>
      <p:ext uri="{BB962C8B-B14F-4D97-AF65-F5344CB8AC3E}">
        <p14:creationId xmlns:p14="http://schemas.microsoft.com/office/powerpoint/2010/main" val="12066236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to høyre">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7629065-5741-457F-BF60-DC44445C0CFA}"/>
              </a:ext>
            </a:extLst>
          </p:cNvPr>
          <p:cNvSpPr>
            <a:spLocks noGrp="1"/>
          </p:cNvSpPr>
          <p:nvPr>
            <p:ph type="dt" sz="half" idx="10"/>
          </p:nvPr>
        </p:nvSpPr>
        <p:spPr/>
        <p:txBody>
          <a:bodyPr/>
          <a:lstStyle/>
          <a:p>
            <a:fld id="{EF766855-0ABA-4636-91F7-2CF4ADEA29CD}" type="datetime1">
              <a:rPr lang="nb-NO" smtClean="0"/>
              <a:t>22.10.2021</a:t>
            </a:fld>
            <a:endParaRPr lang="nb-NO" dirty="0"/>
          </a:p>
        </p:txBody>
      </p:sp>
      <p:sp>
        <p:nvSpPr>
          <p:cNvPr id="4" name="Plassholder for bunntekst 3">
            <a:extLst>
              <a:ext uri="{FF2B5EF4-FFF2-40B4-BE49-F238E27FC236}">
                <a16:creationId xmlns:a16="http://schemas.microsoft.com/office/drawing/2014/main" id="{7D11A1FD-BB21-43E0-9A9F-C8A8019B3C4F}"/>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E4202ACD-2071-4F36-B2B0-598C4F2B753D}"/>
              </a:ext>
            </a:extLst>
          </p:cNvPr>
          <p:cNvSpPr>
            <a:spLocks noGrp="1"/>
          </p:cNvSpPr>
          <p:nvPr>
            <p:ph type="sldNum" sz="quarter" idx="12"/>
          </p:nvPr>
        </p:nvSpPr>
        <p:spPr/>
        <p:txBody>
          <a:bodyPr/>
          <a:lstStyle/>
          <a:p>
            <a:fld id="{2441A1C6-D82D-48D6-A398-9D0CB7405E79}" type="slidenum">
              <a:rPr lang="nb-NO" smtClean="0"/>
              <a:pPr/>
              <a:t>‹#›</a:t>
            </a:fld>
            <a:endParaRPr lang="nb-NO" dirty="0"/>
          </a:p>
        </p:txBody>
      </p:sp>
      <p:sp>
        <p:nvSpPr>
          <p:cNvPr id="10" name="Plassholder for bilde 9">
            <a:extLst>
              <a:ext uri="{FF2B5EF4-FFF2-40B4-BE49-F238E27FC236}">
                <a16:creationId xmlns:a16="http://schemas.microsoft.com/office/drawing/2014/main" id="{62CB6077-DD54-4F81-AFBF-4DBE0F956564}"/>
              </a:ext>
            </a:extLst>
          </p:cNvPr>
          <p:cNvSpPr>
            <a:spLocks noGrp="1"/>
          </p:cNvSpPr>
          <p:nvPr>
            <p:ph type="pic" sz="quarter" idx="13" hasCustomPrompt="1"/>
          </p:nvPr>
        </p:nvSpPr>
        <p:spPr>
          <a:xfrm>
            <a:off x="5321300" y="0"/>
            <a:ext cx="6870700" cy="6857999"/>
          </a:xfrm>
          <a:pattFill prst="wdUpDiag">
            <a:fgClr>
              <a:schemeClr val="bg2"/>
            </a:fgClr>
            <a:bgClr>
              <a:schemeClr val="bg2">
                <a:lumMod val="90000"/>
              </a:schemeClr>
            </a:bgClr>
          </a:pattFill>
        </p:spPr>
        <p:txBody>
          <a:bodyPr lIns="360000" rIns="360000" anchor="ctr" anchorCtr="1">
            <a:normAutofit/>
          </a:bodyPr>
          <a:lstStyle>
            <a:lvl1pPr>
              <a:defRPr sz="1600">
                <a:solidFill>
                  <a:schemeClr val="bg1"/>
                </a:solidFill>
                <a:highlight>
                  <a:srgbClr val="808080"/>
                </a:highlight>
              </a:defRPr>
            </a:lvl1pPr>
          </a:lstStyle>
          <a:p>
            <a:r>
              <a:rPr lang="nb-NO" dirty="0"/>
              <a:t>Dra en bildefil inn i bilderammen eller trykk på ikonet for å legge til. </a:t>
            </a:r>
            <a:br>
              <a:rPr lang="nb-NO" dirty="0"/>
            </a:br>
            <a:r>
              <a:rPr lang="nb-NO" dirty="0" err="1"/>
              <a:t>Juster</a:t>
            </a:r>
            <a:r>
              <a:rPr lang="nb-NO" dirty="0"/>
              <a:t> </a:t>
            </a:r>
            <a:r>
              <a:rPr lang="nb-NO" dirty="0" err="1"/>
              <a:t>utsnitt</a:t>
            </a:r>
            <a:r>
              <a:rPr lang="nb-NO" dirty="0"/>
              <a:t> </a:t>
            </a:r>
            <a:r>
              <a:rPr lang="nb-NO" dirty="0" err="1"/>
              <a:t>på</a:t>
            </a:r>
            <a:r>
              <a:rPr lang="nb-NO" dirty="0"/>
              <a:t> </a:t>
            </a:r>
            <a:r>
              <a:rPr lang="nb-NO" dirty="0" err="1"/>
              <a:t>Bildeformat-fanen</a:t>
            </a:r>
            <a:r>
              <a:rPr lang="nb-NO" dirty="0"/>
              <a:t> &gt; </a:t>
            </a:r>
            <a:r>
              <a:rPr lang="nb-NO" dirty="0" err="1"/>
              <a:t>Beskjær</a:t>
            </a:r>
            <a:r>
              <a:rPr lang="nb-NO" dirty="0"/>
              <a:t>.</a:t>
            </a:r>
          </a:p>
        </p:txBody>
      </p:sp>
      <p:sp>
        <p:nvSpPr>
          <p:cNvPr id="12" name="Plassholder for innhold 2">
            <a:extLst>
              <a:ext uri="{FF2B5EF4-FFF2-40B4-BE49-F238E27FC236}">
                <a16:creationId xmlns:a16="http://schemas.microsoft.com/office/drawing/2014/main" id="{5589E651-793F-4063-80ED-831E99D38C69}"/>
              </a:ext>
            </a:extLst>
          </p:cNvPr>
          <p:cNvSpPr>
            <a:spLocks noGrp="1"/>
          </p:cNvSpPr>
          <p:nvPr>
            <p:ph idx="1" hasCustomPrompt="1"/>
          </p:nvPr>
        </p:nvSpPr>
        <p:spPr>
          <a:xfrm>
            <a:off x="838200" y="1697039"/>
            <a:ext cx="4203700" cy="4256086"/>
          </a:xfrm>
        </p:spPr>
        <p:txBody>
          <a:bodyPr/>
          <a:lstStyle>
            <a:lvl1pPr marL="0" indent="0">
              <a:buClr>
                <a:schemeClr val="accent1"/>
              </a:buClr>
              <a:buFont typeface="Arial" panose="020B0604020202020204" pitchFamily="34" charset="0"/>
              <a:buNone/>
              <a:defRPr/>
            </a:lvl1pPr>
            <a:lvl2pPr marL="450000" indent="-162000">
              <a:defRPr/>
            </a:lvl2pPr>
            <a:lvl3pPr marL="612000">
              <a:defRPr/>
            </a:lvl3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Tittel 1">
            <a:extLst>
              <a:ext uri="{FF2B5EF4-FFF2-40B4-BE49-F238E27FC236}">
                <a16:creationId xmlns:a16="http://schemas.microsoft.com/office/drawing/2014/main" id="{D4998DF6-3A47-4C65-A885-740C0A5F20A0}"/>
              </a:ext>
            </a:extLst>
          </p:cNvPr>
          <p:cNvSpPr>
            <a:spLocks noGrp="1"/>
          </p:cNvSpPr>
          <p:nvPr>
            <p:ph type="title" hasCustomPrompt="1"/>
          </p:nvPr>
        </p:nvSpPr>
        <p:spPr>
          <a:xfrm>
            <a:off x="838200" y="752777"/>
            <a:ext cx="4203700" cy="657359"/>
          </a:xfrm>
        </p:spPr>
        <p:txBody>
          <a:bodyPr/>
          <a:lstStyle>
            <a:lvl1pPr>
              <a:defRPr/>
            </a:lvl1pPr>
          </a:lstStyle>
          <a:p>
            <a:r>
              <a:rPr lang="nb-NO" dirty="0"/>
              <a:t>Overskrift</a:t>
            </a:r>
          </a:p>
        </p:txBody>
      </p:sp>
      <p:sp>
        <p:nvSpPr>
          <p:cNvPr id="8" name="Plassholder for innhold 2">
            <a:extLst>
              <a:ext uri="{FF2B5EF4-FFF2-40B4-BE49-F238E27FC236}">
                <a16:creationId xmlns:a16="http://schemas.microsoft.com/office/drawing/2014/main" id="{3E44C084-F7DC-475F-B752-283126582750}"/>
              </a:ext>
            </a:extLst>
          </p:cNvPr>
          <p:cNvSpPr>
            <a:spLocks noGrp="1"/>
          </p:cNvSpPr>
          <p:nvPr>
            <p:ph idx="15" hasCustomPrompt="1"/>
          </p:nvPr>
        </p:nvSpPr>
        <p:spPr>
          <a:xfrm>
            <a:off x="838201" y="344328"/>
            <a:ext cx="4203700" cy="301558"/>
          </a:xfrm>
        </p:spPr>
        <p:txBody>
          <a:bodyPr numCol="1" spcCol="144000" anchor="t" anchorCtr="0"/>
          <a:lstStyle>
            <a:lvl1pPr marL="0" indent="0" algn="l">
              <a:buClr>
                <a:schemeClr val="accent1"/>
              </a:buClr>
              <a:buFont typeface="Arial" panose="020B0604020202020204" pitchFamily="34" charset="0"/>
              <a:buNone/>
              <a:defRPr sz="1600" b="0">
                <a:solidFill>
                  <a:schemeClr val="tx2"/>
                </a:solidFill>
              </a:defRPr>
            </a:lvl1pPr>
            <a:lvl2pPr marL="558000" indent="-180000">
              <a:defRPr/>
            </a:lvl2pPr>
            <a:lvl3pPr marL="738000" indent="-198000">
              <a:defRPr/>
            </a:lvl3pPr>
          </a:lstStyle>
          <a:p>
            <a:pPr lvl="0"/>
            <a:r>
              <a:rPr lang="nb-NO" dirty="0"/>
              <a:t>Stikktittel (eks. gjennomgående verktøy)</a:t>
            </a:r>
          </a:p>
        </p:txBody>
      </p:sp>
    </p:spTree>
    <p:extLst>
      <p:ext uri="{BB962C8B-B14F-4D97-AF65-F5344CB8AC3E}">
        <p14:creationId xmlns:p14="http://schemas.microsoft.com/office/powerpoint/2010/main" val="82078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3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theme" Target="../theme/theme10.xml"/><Relationship Id="rId5" Type="http://schemas.openxmlformats.org/officeDocument/2006/relationships/slideLayout" Target="../slideLayouts/slideLayout234.xml"/><Relationship Id="rId4" Type="http://schemas.openxmlformats.org/officeDocument/2006/relationships/slideLayout" Target="../slideLayouts/slideLayout2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 Type="http://schemas.openxmlformats.org/officeDocument/2006/relationships/slideLayout" Target="../slideLayouts/slideLayout237.xml"/><Relationship Id="rId21" Type="http://schemas.openxmlformats.org/officeDocument/2006/relationships/slideLayout" Target="../slideLayouts/slideLayout255.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29" Type="http://schemas.openxmlformats.org/officeDocument/2006/relationships/slideLayout" Target="../slideLayouts/slideLayout263.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32" Type="http://schemas.openxmlformats.org/officeDocument/2006/relationships/theme" Target="../theme/theme11.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31" Type="http://schemas.openxmlformats.org/officeDocument/2006/relationships/slideLayout" Target="../slideLayouts/slideLayout265.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 Id="rId30" Type="http://schemas.openxmlformats.org/officeDocument/2006/relationships/slideLayout" Target="../slideLayouts/slideLayout2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18" Type="http://schemas.openxmlformats.org/officeDocument/2006/relationships/slideLayout" Target="../slideLayouts/slideLayout312.xml"/><Relationship Id="rId26" Type="http://schemas.openxmlformats.org/officeDocument/2006/relationships/slideLayout" Target="../slideLayouts/slideLayout320.xml"/><Relationship Id="rId3" Type="http://schemas.openxmlformats.org/officeDocument/2006/relationships/slideLayout" Target="../slideLayouts/slideLayout297.xml"/><Relationship Id="rId21" Type="http://schemas.openxmlformats.org/officeDocument/2006/relationships/slideLayout" Target="../slideLayouts/slideLayout315.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slideLayout" Target="../slideLayouts/slideLayout311.xml"/><Relationship Id="rId25" Type="http://schemas.openxmlformats.org/officeDocument/2006/relationships/slideLayout" Target="../slideLayouts/slideLayout319.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20" Type="http://schemas.openxmlformats.org/officeDocument/2006/relationships/slideLayout" Target="../slideLayouts/slideLayout314.xml"/><Relationship Id="rId29" Type="http://schemas.openxmlformats.org/officeDocument/2006/relationships/slideLayout" Target="../slideLayouts/slideLayout323.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24" Type="http://schemas.openxmlformats.org/officeDocument/2006/relationships/slideLayout" Target="../slideLayouts/slideLayout318.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23" Type="http://schemas.openxmlformats.org/officeDocument/2006/relationships/slideLayout" Target="../slideLayouts/slideLayout317.xml"/><Relationship Id="rId28" Type="http://schemas.openxmlformats.org/officeDocument/2006/relationships/slideLayout" Target="../slideLayouts/slideLayout322.xml"/><Relationship Id="rId10" Type="http://schemas.openxmlformats.org/officeDocument/2006/relationships/slideLayout" Target="../slideLayouts/slideLayout304.xml"/><Relationship Id="rId19" Type="http://schemas.openxmlformats.org/officeDocument/2006/relationships/slideLayout" Target="../slideLayouts/slideLayout313.xml"/><Relationship Id="rId31" Type="http://schemas.openxmlformats.org/officeDocument/2006/relationships/theme" Target="../theme/theme13.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 Id="rId22" Type="http://schemas.openxmlformats.org/officeDocument/2006/relationships/slideLayout" Target="../slideLayouts/slideLayout316.xml"/><Relationship Id="rId27" Type="http://schemas.openxmlformats.org/officeDocument/2006/relationships/slideLayout" Target="../slideLayouts/slideLayout321.xml"/><Relationship Id="rId30" Type="http://schemas.openxmlformats.org/officeDocument/2006/relationships/slideLayout" Target="../slideLayouts/slideLayout3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theme" Target="../theme/theme14.xml"/><Relationship Id="rId2" Type="http://schemas.openxmlformats.org/officeDocument/2006/relationships/slideLayout" Target="../slideLayouts/slideLayout326.xml"/><Relationship Id="rId16" Type="http://schemas.openxmlformats.org/officeDocument/2006/relationships/slideLayout" Target="../slideLayouts/slideLayout340.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18" Type="http://schemas.openxmlformats.org/officeDocument/2006/relationships/slideLayout" Target="../slideLayouts/slideLayout358.xml"/><Relationship Id="rId26" Type="http://schemas.openxmlformats.org/officeDocument/2006/relationships/slideLayout" Target="../slideLayouts/slideLayout366.xml"/><Relationship Id="rId3" Type="http://schemas.openxmlformats.org/officeDocument/2006/relationships/slideLayout" Target="../slideLayouts/slideLayout343.xml"/><Relationship Id="rId21" Type="http://schemas.openxmlformats.org/officeDocument/2006/relationships/slideLayout" Target="../slideLayouts/slideLayout361.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17" Type="http://schemas.openxmlformats.org/officeDocument/2006/relationships/slideLayout" Target="../slideLayouts/slideLayout357.xml"/><Relationship Id="rId25" Type="http://schemas.openxmlformats.org/officeDocument/2006/relationships/slideLayout" Target="../slideLayouts/slideLayout365.xml"/><Relationship Id="rId2" Type="http://schemas.openxmlformats.org/officeDocument/2006/relationships/slideLayout" Target="../slideLayouts/slideLayout342.xml"/><Relationship Id="rId16" Type="http://schemas.openxmlformats.org/officeDocument/2006/relationships/slideLayout" Target="../slideLayouts/slideLayout356.xml"/><Relationship Id="rId20" Type="http://schemas.openxmlformats.org/officeDocument/2006/relationships/slideLayout" Target="../slideLayouts/slideLayout360.xml"/><Relationship Id="rId29" Type="http://schemas.openxmlformats.org/officeDocument/2006/relationships/slideLayout" Target="../slideLayouts/slideLayout369.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24" Type="http://schemas.openxmlformats.org/officeDocument/2006/relationships/slideLayout" Target="../slideLayouts/slideLayout364.xml"/><Relationship Id="rId5" Type="http://schemas.openxmlformats.org/officeDocument/2006/relationships/slideLayout" Target="../slideLayouts/slideLayout345.xml"/><Relationship Id="rId15" Type="http://schemas.openxmlformats.org/officeDocument/2006/relationships/slideLayout" Target="../slideLayouts/slideLayout355.xml"/><Relationship Id="rId23" Type="http://schemas.openxmlformats.org/officeDocument/2006/relationships/slideLayout" Target="../slideLayouts/slideLayout363.xml"/><Relationship Id="rId28" Type="http://schemas.openxmlformats.org/officeDocument/2006/relationships/slideLayout" Target="../slideLayouts/slideLayout368.xml"/><Relationship Id="rId10" Type="http://schemas.openxmlformats.org/officeDocument/2006/relationships/slideLayout" Target="../slideLayouts/slideLayout350.xml"/><Relationship Id="rId19" Type="http://schemas.openxmlformats.org/officeDocument/2006/relationships/slideLayout" Target="../slideLayouts/slideLayout359.xml"/><Relationship Id="rId31" Type="http://schemas.openxmlformats.org/officeDocument/2006/relationships/theme" Target="../theme/theme15.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 Id="rId22" Type="http://schemas.openxmlformats.org/officeDocument/2006/relationships/slideLayout" Target="../slideLayouts/slideLayout362.xml"/><Relationship Id="rId27" Type="http://schemas.openxmlformats.org/officeDocument/2006/relationships/slideLayout" Target="../slideLayouts/slideLayout367.xml"/><Relationship Id="rId30" Type="http://schemas.openxmlformats.org/officeDocument/2006/relationships/slideLayout" Target="../slideLayouts/slideLayout3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18" Type="http://schemas.openxmlformats.org/officeDocument/2006/relationships/slideLayout" Target="../slideLayouts/slideLayout388.xml"/><Relationship Id="rId26" Type="http://schemas.openxmlformats.org/officeDocument/2006/relationships/slideLayout" Target="../slideLayouts/slideLayout396.xml"/><Relationship Id="rId3" Type="http://schemas.openxmlformats.org/officeDocument/2006/relationships/slideLayout" Target="../slideLayouts/slideLayout373.xml"/><Relationship Id="rId21" Type="http://schemas.openxmlformats.org/officeDocument/2006/relationships/slideLayout" Target="../slideLayouts/slideLayout391.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17" Type="http://schemas.openxmlformats.org/officeDocument/2006/relationships/slideLayout" Target="../slideLayouts/slideLayout387.xml"/><Relationship Id="rId25" Type="http://schemas.openxmlformats.org/officeDocument/2006/relationships/slideLayout" Target="../slideLayouts/slideLayout395.xml"/><Relationship Id="rId2" Type="http://schemas.openxmlformats.org/officeDocument/2006/relationships/slideLayout" Target="../slideLayouts/slideLayout372.xml"/><Relationship Id="rId16" Type="http://schemas.openxmlformats.org/officeDocument/2006/relationships/slideLayout" Target="../slideLayouts/slideLayout386.xml"/><Relationship Id="rId20" Type="http://schemas.openxmlformats.org/officeDocument/2006/relationships/slideLayout" Target="../slideLayouts/slideLayout390.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24" Type="http://schemas.openxmlformats.org/officeDocument/2006/relationships/slideLayout" Target="../slideLayouts/slideLayout394.xml"/><Relationship Id="rId5" Type="http://schemas.openxmlformats.org/officeDocument/2006/relationships/slideLayout" Target="../slideLayouts/slideLayout375.xml"/><Relationship Id="rId15" Type="http://schemas.openxmlformats.org/officeDocument/2006/relationships/slideLayout" Target="../slideLayouts/slideLayout385.xml"/><Relationship Id="rId23" Type="http://schemas.openxmlformats.org/officeDocument/2006/relationships/slideLayout" Target="../slideLayouts/slideLayout393.xml"/><Relationship Id="rId28" Type="http://schemas.openxmlformats.org/officeDocument/2006/relationships/theme" Target="../theme/theme16.xml"/><Relationship Id="rId10" Type="http://schemas.openxmlformats.org/officeDocument/2006/relationships/slideLayout" Target="../slideLayouts/slideLayout380.xml"/><Relationship Id="rId19" Type="http://schemas.openxmlformats.org/officeDocument/2006/relationships/slideLayout" Target="../slideLayouts/slideLayout389.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 Id="rId22" Type="http://schemas.openxmlformats.org/officeDocument/2006/relationships/slideLayout" Target="../slideLayouts/slideLayout392.xml"/><Relationship Id="rId27" Type="http://schemas.openxmlformats.org/officeDocument/2006/relationships/slideLayout" Target="../slideLayouts/slideLayout39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1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411.xml"/><Relationship Id="rId7" Type="http://schemas.openxmlformats.org/officeDocument/2006/relationships/theme" Target="../theme/theme18.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5" Type="http://schemas.openxmlformats.org/officeDocument/2006/relationships/slideLayout" Target="../slideLayouts/slideLayout413.xml"/><Relationship Id="rId4" Type="http://schemas.openxmlformats.org/officeDocument/2006/relationships/slideLayout" Target="../slideLayouts/slideLayout412.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5" Type="http://schemas.openxmlformats.org/officeDocument/2006/relationships/slideLayout" Target="../slideLayouts/slideLayout419.xml"/><Relationship Id="rId4" Type="http://schemas.openxmlformats.org/officeDocument/2006/relationships/slideLayout" Target="../slideLayouts/slideLayout4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2.xml"/><Relationship Id="rId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434.xml"/><Relationship Id="rId18" Type="http://schemas.openxmlformats.org/officeDocument/2006/relationships/slideLayout" Target="../slideLayouts/slideLayout439.xml"/><Relationship Id="rId26" Type="http://schemas.openxmlformats.org/officeDocument/2006/relationships/slideLayout" Target="../slideLayouts/slideLayout447.xml"/><Relationship Id="rId3" Type="http://schemas.openxmlformats.org/officeDocument/2006/relationships/slideLayout" Target="../slideLayouts/slideLayout424.xml"/><Relationship Id="rId21" Type="http://schemas.openxmlformats.org/officeDocument/2006/relationships/slideLayout" Target="../slideLayouts/slideLayout442.xml"/><Relationship Id="rId34" Type="http://schemas.openxmlformats.org/officeDocument/2006/relationships/theme" Target="../theme/theme20.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17" Type="http://schemas.openxmlformats.org/officeDocument/2006/relationships/slideLayout" Target="../slideLayouts/slideLayout438.xml"/><Relationship Id="rId25" Type="http://schemas.openxmlformats.org/officeDocument/2006/relationships/slideLayout" Target="../slideLayouts/slideLayout446.xml"/><Relationship Id="rId33" Type="http://schemas.openxmlformats.org/officeDocument/2006/relationships/slideLayout" Target="../slideLayouts/slideLayout454.xml"/><Relationship Id="rId2" Type="http://schemas.openxmlformats.org/officeDocument/2006/relationships/slideLayout" Target="../slideLayouts/slideLayout423.xml"/><Relationship Id="rId16" Type="http://schemas.openxmlformats.org/officeDocument/2006/relationships/slideLayout" Target="../slideLayouts/slideLayout437.xml"/><Relationship Id="rId20" Type="http://schemas.openxmlformats.org/officeDocument/2006/relationships/slideLayout" Target="../slideLayouts/slideLayout441.xml"/><Relationship Id="rId29" Type="http://schemas.openxmlformats.org/officeDocument/2006/relationships/slideLayout" Target="../slideLayouts/slideLayout450.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24" Type="http://schemas.openxmlformats.org/officeDocument/2006/relationships/slideLayout" Target="../slideLayouts/slideLayout445.xml"/><Relationship Id="rId32" Type="http://schemas.openxmlformats.org/officeDocument/2006/relationships/slideLayout" Target="../slideLayouts/slideLayout453.xml"/><Relationship Id="rId5" Type="http://schemas.openxmlformats.org/officeDocument/2006/relationships/slideLayout" Target="../slideLayouts/slideLayout426.xml"/><Relationship Id="rId15" Type="http://schemas.openxmlformats.org/officeDocument/2006/relationships/slideLayout" Target="../slideLayouts/slideLayout436.xml"/><Relationship Id="rId23" Type="http://schemas.openxmlformats.org/officeDocument/2006/relationships/slideLayout" Target="../slideLayouts/slideLayout444.xml"/><Relationship Id="rId28" Type="http://schemas.openxmlformats.org/officeDocument/2006/relationships/slideLayout" Target="../slideLayouts/slideLayout449.xml"/><Relationship Id="rId10" Type="http://schemas.openxmlformats.org/officeDocument/2006/relationships/slideLayout" Target="../slideLayouts/slideLayout431.xml"/><Relationship Id="rId19" Type="http://schemas.openxmlformats.org/officeDocument/2006/relationships/slideLayout" Target="../slideLayouts/slideLayout440.xml"/><Relationship Id="rId31" Type="http://schemas.openxmlformats.org/officeDocument/2006/relationships/slideLayout" Target="../slideLayouts/slideLayout452.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slideLayout" Target="../slideLayouts/slideLayout435.xml"/><Relationship Id="rId22" Type="http://schemas.openxmlformats.org/officeDocument/2006/relationships/slideLayout" Target="../slideLayouts/slideLayout443.xml"/><Relationship Id="rId27" Type="http://schemas.openxmlformats.org/officeDocument/2006/relationships/slideLayout" Target="../slideLayouts/slideLayout448.xml"/><Relationship Id="rId30" Type="http://schemas.openxmlformats.org/officeDocument/2006/relationships/slideLayout" Target="../slideLayouts/slideLayout451.xml"/><Relationship Id="rId8" Type="http://schemas.openxmlformats.org/officeDocument/2006/relationships/slideLayout" Target="../slideLayouts/slideLayout4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18" Type="http://schemas.openxmlformats.org/officeDocument/2006/relationships/slideLayout" Target="../slideLayouts/slideLayout472.xml"/><Relationship Id="rId26" Type="http://schemas.openxmlformats.org/officeDocument/2006/relationships/slideLayout" Target="../slideLayouts/slideLayout480.xml"/><Relationship Id="rId3" Type="http://schemas.openxmlformats.org/officeDocument/2006/relationships/slideLayout" Target="../slideLayouts/slideLayout457.xml"/><Relationship Id="rId21" Type="http://schemas.openxmlformats.org/officeDocument/2006/relationships/slideLayout" Target="../slideLayouts/slideLayout475.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17" Type="http://schemas.openxmlformats.org/officeDocument/2006/relationships/slideLayout" Target="../slideLayouts/slideLayout471.xml"/><Relationship Id="rId25" Type="http://schemas.openxmlformats.org/officeDocument/2006/relationships/slideLayout" Target="../slideLayouts/slideLayout479.xml"/><Relationship Id="rId2" Type="http://schemas.openxmlformats.org/officeDocument/2006/relationships/slideLayout" Target="../slideLayouts/slideLayout456.xml"/><Relationship Id="rId16" Type="http://schemas.openxmlformats.org/officeDocument/2006/relationships/slideLayout" Target="../slideLayouts/slideLayout470.xml"/><Relationship Id="rId20" Type="http://schemas.openxmlformats.org/officeDocument/2006/relationships/slideLayout" Target="../slideLayouts/slideLayout474.xml"/><Relationship Id="rId29" Type="http://schemas.openxmlformats.org/officeDocument/2006/relationships/slideLayout" Target="../slideLayouts/slideLayout483.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24" Type="http://schemas.openxmlformats.org/officeDocument/2006/relationships/slideLayout" Target="../slideLayouts/slideLayout478.xml"/><Relationship Id="rId5" Type="http://schemas.openxmlformats.org/officeDocument/2006/relationships/slideLayout" Target="../slideLayouts/slideLayout459.xml"/><Relationship Id="rId15" Type="http://schemas.openxmlformats.org/officeDocument/2006/relationships/slideLayout" Target="../slideLayouts/slideLayout469.xml"/><Relationship Id="rId23" Type="http://schemas.openxmlformats.org/officeDocument/2006/relationships/slideLayout" Target="../slideLayouts/slideLayout477.xml"/><Relationship Id="rId28" Type="http://schemas.openxmlformats.org/officeDocument/2006/relationships/slideLayout" Target="../slideLayouts/slideLayout482.xml"/><Relationship Id="rId10" Type="http://schemas.openxmlformats.org/officeDocument/2006/relationships/slideLayout" Target="../slideLayouts/slideLayout464.xml"/><Relationship Id="rId19" Type="http://schemas.openxmlformats.org/officeDocument/2006/relationships/slideLayout" Target="../slideLayouts/slideLayout473.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 Id="rId22" Type="http://schemas.openxmlformats.org/officeDocument/2006/relationships/slideLayout" Target="../slideLayouts/slideLayout476.xml"/><Relationship Id="rId27" Type="http://schemas.openxmlformats.org/officeDocument/2006/relationships/slideLayout" Target="../slideLayouts/slideLayout481.xml"/><Relationship Id="rId30"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32.sv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3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image" Target="../media/image32.sv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image" Target="../media/image3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32.sv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37.pn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theme" Target="../theme/theme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8"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theme" Target="../theme/theme6.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image" Target="../media/image32.svg"/><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image" Target="../media/image3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theme" Target="../theme/theme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theme" Target="../theme/theme8.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endParaRPr lang="en-NO" dirty="0"/>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NO" dirty="0"/>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10/22/21</a:t>
            </a:fld>
            <a:endParaRPr lang="en-NO" dirty="0">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48434534"/>
      </p:ext>
    </p:extLst>
  </p:cSld>
  <p:clrMap bg1="lt1" tx1="dk1" bg2="lt2" tx2="dk2" accent1="accent1" accent2="accent2" accent3="accent3" accent4="accent4" accent5="accent5" accent6="accent6" hlink="hlink" folHlink="folHlink"/>
  <p:sldLayoutIdLst>
    <p:sldLayoutId id="2147483666" r:id="rId1"/>
    <p:sldLayoutId id="2147483691" r:id="rId2"/>
    <p:sldLayoutId id="2147483650" r:id="rId3"/>
    <p:sldLayoutId id="2147483678" r:id="rId4"/>
    <p:sldLayoutId id="2147483692" r:id="rId5"/>
    <p:sldLayoutId id="2147483688" r:id="rId6"/>
    <p:sldLayoutId id="2147483682" r:id="rId7"/>
    <p:sldLayoutId id="2147483680" r:id="rId8"/>
    <p:sldLayoutId id="2147483674" r:id="rId9"/>
    <p:sldLayoutId id="2147483677" r:id="rId10"/>
    <p:sldLayoutId id="2147483676" r:id="rId11"/>
    <p:sldLayoutId id="2147483683" r:id="rId12"/>
    <p:sldLayoutId id="2147483672" r:id="rId13"/>
    <p:sldLayoutId id="2147483684" r:id="rId14"/>
    <p:sldLayoutId id="2147483668" r:id="rId15"/>
    <p:sldLayoutId id="2147483689" r:id="rId16"/>
    <p:sldLayoutId id="2147483690" r:id="rId17"/>
    <p:sldLayoutId id="2147483657" r:id="rId18"/>
    <p:sldLayoutId id="2147483667" r:id="rId19"/>
    <p:sldLayoutId id="2147483685" r:id="rId20"/>
    <p:sldLayoutId id="2147483658" r:id="rId21"/>
    <p:sldLayoutId id="2147483659" r:id="rId22"/>
    <p:sldLayoutId id="2147483673" r:id="rId23"/>
    <p:sldLayoutId id="2147483681" r:id="rId24"/>
    <p:sldLayoutId id="2147483665" r:id="rId25"/>
    <p:sldLayoutId id="2147483670" r:id="rId26"/>
    <p:sldLayoutId id="2147483671" r:id="rId27"/>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endParaRPr lang="en-NO" dirty="0"/>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NO" dirty="0"/>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ECB57100-3015-9A4B-8C96-8000E2CE029A}" type="datetime1">
              <a:rPr lang="nb-NO" smtClean="0"/>
              <a:t>22.10.2021</a:t>
            </a:fld>
            <a:endParaRPr lang="en-NO" dirty="0">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54884419"/>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Lst>
  <p:hf sldNum="0" hdr="0" ftr="0" dt="0"/>
  <p:txStyles>
    <p:titleStyle>
      <a:lvl1pPr algn="l" defTabSz="914400" rtl="0" eaLnBrk="1" latinLnBrk="0" hangingPunct="1">
        <a:lnSpc>
          <a:spcPct val="90000"/>
        </a:lnSpc>
        <a:spcBef>
          <a:spcPct val="0"/>
        </a:spcBef>
        <a:buNone/>
        <a:defRPr sz="28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E7F621-53FA-FB43-9E53-E43D6D9F825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Text Placeholder 2">
            <a:extLst>
              <a:ext uri="{FF2B5EF4-FFF2-40B4-BE49-F238E27FC236}">
                <a16:creationId xmlns:a16="http://schemas.microsoft.com/office/drawing/2014/main" id="{EC2B1B7B-2208-B947-82E1-EB89B340164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Date Placeholder 3">
            <a:extLst>
              <a:ext uri="{FF2B5EF4-FFF2-40B4-BE49-F238E27FC236}">
                <a16:creationId xmlns:a16="http://schemas.microsoft.com/office/drawing/2014/main" id="{6E6E7A17-155C-A04F-A1CA-1BB7FF20B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Source Sans Pro" panose="020B0503030403020204" pitchFamily="34" charset="0"/>
                <a:ea typeface="Source Sans Pro" panose="020B0503030403020204" pitchFamily="34" charset="0"/>
              </a:defRPr>
            </a:lvl1pPr>
          </a:lstStyle>
          <a:p>
            <a:pPr>
              <a:defRPr/>
            </a:pPr>
            <a:fld id="{FC669AAC-B61D-BB45-BA88-CCA248286457}" type="datetimeFigureOut">
              <a:rPr lang="LID4096"/>
              <a:pPr>
                <a:defRPr/>
              </a:pPr>
              <a:t>10/22/21</a:t>
            </a:fld>
            <a:endParaRPr lang="en-NO" dirty="0"/>
          </a:p>
        </p:txBody>
      </p:sp>
      <p:sp>
        <p:nvSpPr>
          <p:cNvPr id="5" name="Footer Placeholder 4">
            <a:extLst>
              <a:ext uri="{FF2B5EF4-FFF2-40B4-BE49-F238E27FC236}">
                <a16:creationId xmlns:a16="http://schemas.microsoft.com/office/drawing/2014/main" id="{9AD60AB0-FA38-384A-856A-DC6529A67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Source Sans Pro" panose="020B0503030403020204" pitchFamily="34" charset="0"/>
                <a:ea typeface="Source Sans Pro" panose="020B0503030403020204" pitchFamily="34" charset="0"/>
              </a:defRPr>
            </a:lvl1pPr>
          </a:lstStyle>
          <a:p>
            <a:pPr>
              <a:defRPr/>
            </a:pPr>
            <a:endParaRPr lang="en-NO"/>
          </a:p>
        </p:txBody>
      </p:sp>
      <p:sp>
        <p:nvSpPr>
          <p:cNvPr id="6" name="Slide Number Placeholder 5">
            <a:extLst>
              <a:ext uri="{FF2B5EF4-FFF2-40B4-BE49-F238E27FC236}">
                <a16:creationId xmlns:a16="http://schemas.microsoft.com/office/drawing/2014/main" id="{2A155885-BA68-1A42-B2E0-ED480CFAE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Source Sans Pro" panose="020B0503030403020204" pitchFamily="34" charset="0"/>
                <a:ea typeface="Source Sans Pro" panose="020B0503030403020204" pitchFamily="34" charset="0"/>
              </a:defRPr>
            </a:lvl1pPr>
          </a:lstStyle>
          <a:p>
            <a:pPr>
              <a:defRPr/>
            </a:pPr>
            <a:fld id="{E69432D4-CFA4-0544-BDEC-23475CA45BE6}" type="slidenum">
              <a:rPr lang="en-NO"/>
              <a:pPr>
                <a:defRPr/>
              </a:pPr>
              <a:t>‹#›</a:t>
            </a:fld>
            <a:endParaRPr lang="en-NO" dirty="0"/>
          </a:p>
        </p:txBody>
      </p:sp>
    </p:spTree>
    <p:extLst>
      <p:ext uri="{BB962C8B-B14F-4D97-AF65-F5344CB8AC3E}">
        <p14:creationId xmlns:p14="http://schemas.microsoft.com/office/powerpoint/2010/main" val="397186153"/>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 id="2147484383" r:id="rId13"/>
    <p:sldLayoutId id="2147484384" r:id="rId14"/>
    <p:sldLayoutId id="2147484385" r:id="rId15"/>
    <p:sldLayoutId id="2147484386" r:id="rId16"/>
    <p:sldLayoutId id="2147484387" r:id="rId17"/>
    <p:sldLayoutId id="2147484388" r:id="rId18"/>
    <p:sldLayoutId id="2147484389" r:id="rId19"/>
    <p:sldLayoutId id="2147484390" r:id="rId20"/>
    <p:sldLayoutId id="2147484391" r:id="rId21"/>
    <p:sldLayoutId id="2147484392" r:id="rId22"/>
    <p:sldLayoutId id="2147484393" r:id="rId23"/>
    <p:sldLayoutId id="2147484394" r:id="rId24"/>
    <p:sldLayoutId id="2147484395" r:id="rId25"/>
    <p:sldLayoutId id="2147484396" r:id="rId26"/>
    <p:sldLayoutId id="2147484397" r:id="rId27"/>
    <p:sldLayoutId id="2147484398" r:id="rId28"/>
    <p:sldLayoutId id="2147484399" r:id="rId29"/>
    <p:sldLayoutId id="2147484400" r:id="rId30"/>
    <p:sldLayoutId id="2147484401" r:id="rId31"/>
  </p:sldLayoutIdLst>
  <p:txStyles>
    <p:titleStyle>
      <a:lvl1pPr algn="l" rtl="0" fontAlgn="base">
        <a:lnSpc>
          <a:spcPct val="90000"/>
        </a:lnSpc>
        <a:spcBef>
          <a:spcPct val="0"/>
        </a:spcBef>
        <a:spcAft>
          <a:spcPct val="0"/>
        </a:spcAft>
        <a:defRPr sz="4400" b="1" kern="1200">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1pPr>
      <a:lvl2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2pPr>
      <a:lvl3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3pPr>
      <a:lvl4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4pPr>
      <a:lvl5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5pPr>
      <a:lvl6pPr marL="4572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6pPr>
      <a:lvl7pPr marL="9144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7pPr>
      <a:lvl8pPr marL="13716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8pPr>
      <a:lvl9pPr marL="18288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E7F621-53FA-FB43-9E53-E43D6D9F825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Text Placeholder 2">
            <a:extLst>
              <a:ext uri="{FF2B5EF4-FFF2-40B4-BE49-F238E27FC236}">
                <a16:creationId xmlns:a16="http://schemas.microsoft.com/office/drawing/2014/main" id="{EC2B1B7B-2208-B947-82E1-EB89B340164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Date Placeholder 3">
            <a:extLst>
              <a:ext uri="{FF2B5EF4-FFF2-40B4-BE49-F238E27FC236}">
                <a16:creationId xmlns:a16="http://schemas.microsoft.com/office/drawing/2014/main" id="{6E6E7A17-155C-A04F-A1CA-1BB7FF20B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Source Sans Pro" panose="020B0503030403020204" pitchFamily="34" charset="0"/>
                <a:ea typeface="Source Sans Pro" panose="020B0503030403020204" pitchFamily="34" charset="0"/>
              </a:defRPr>
            </a:lvl1pPr>
          </a:lstStyle>
          <a:p>
            <a:pPr>
              <a:defRPr/>
            </a:pPr>
            <a:fld id="{FC669AAC-B61D-BB45-BA88-CCA248286457}" type="datetimeFigureOut">
              <a:rPr lang="LID4096"/>
              <a:pPr>
                <a:defRPr/>
              </a:pPr>
              <a:t>10/22/21</a:t>
            </a:fld>
            <a:endParaRPr lang="en-NO" dirty="0"/>
          </a:p>
        </p:txBody>
      </p:sp>
      <p:sp>
        <p:nvSpPr>
          <p:cNvPr id="5" name="Footer Placeholder 4">
            <a:extLst>
              <a:ext uri="{FF2B5EF4-FFF2-40B4-BE49-F238E27FC236}">
                <a16:creationId xmlns:a16="http://schemas.microsoft.com/office/drawing/2014/main" id="{9AD60AB0-FA38-384A-856A-DC6529A67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Source Sans Pro" panose="020B0503030403020204" pitchFamily="34" charset="0"/>
                <a:ea typeface="Source Sans Pro" panose="020B0503030403020204" pitchFamily="34" charset="0"/>
              </a:defRPr>
            </a:lvl1pPr>
          </a:lstStyle>
          <a:p>
            <a:pPr>
              <a:defRPr/>
            </a:pPr>
            <a:endParaRPr lang="en-NO"/>
          </a:p>
        </p:txBody>
      </p:sp>
      <p:sp>
        <p:nvSpPr>
          <p:cNvPr id="6" name="Slide Number Placeholder 5">
            <a:extLst>
              <a:ext uri="{FF2B5EF4-FFF2-40B4-BE49-F238E27FC236}">
                <a16:creationId xmlns:a16="http://schemas.microsoft.com/office/drawing/2014/main" id="{2A155885-BA68-1A42-B2E0-ED480CFAE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Source Sans Pro" panose="020B0503030403020204" pitchFamily="34" charset="0"/>
                <a:ea typeface="Source Sans Pro" panose="020B0503030403020204" pitchFamily="34" charset="0"/>
              </a:defRPr>
            </a:lvl1pPr>
          </a:lstStyle>
          <a:p>
            <a:pPr>
              <a:defRPr/>
            </a:pPr>
            <a:fld id="{E69432D4-CFA4-0544-BDEC-23475CA45BE6}" type="slidenum">
              <a:rPr lang="en-NO"/>
              <a:pPr>
                <a:defRPr/>
              </a:pPr>
              <a:t>‹#›</a:t>
            </a:fld>
            <a:endParaRPr lang="en-NO" dirty="0"/>
          </a:p>
        </p:txBody>
      </p:sp>
    </p:spTree>
    <p:extLst>
      <p:ext uri="{BB962C8B-B14F-4D97-AF65-F5344CB8AC3E}">
        <p14:creationId xmlns:p14="http://schemas.microsoft.com/office/powerpoint/2010/main" val="827349699"/>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 id="2147484419" r:id="rId17"/>
    <p:sldLayoutId id="2147484420" r:id="rId18"/>
    <p:sldLayoutId id="2147484421" r:id="rId19"/>
    <p:sldLayoutId id="2147484422" r:id="rId20"/>
    <p:sldLayoutId id="2147484423" r:id="rId21"/>
    <p:sldLayoutId id="2147484424" r:id="rId22"/>
    <p:sldLayoutId id="2147484425" r:id="rId23"/>
    <p:sldLayoutId id="2147484426" r:id="rId24"/>
    <p:sldLayoutId id="2147484427" r:id="rId25"/>
    <p:sldLayoutId id="2147484428" r:id="rId26"/>
    <p:sldLayoutId id="2147484429" r:id="rId27"/>
    <p:sldLayoutId id="2147484430" r:id="rId28"/>
    <p:sldLayoutId id="2147484431" r:id="rId29"/>
  </p:sldLayoutIdLst>
  <p:txStyles>
    <p:titleStyle>
      <a:lvl1pPr algn="l" rtl="0" fontAlgn="base">
        <a:lnSpc>
          <a:spcPct val="90000"/>
        </a:lnSpc>
        <a:spcBef>
          <a:spcPct val="0"/>
        </a:spcBef>
        <a:spcAft>
          <a:spcPct val="0"/>
        </a:spcAft>
        <a:defRPr sz="4400" b="1" kern="1200">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1pPr>
      <a:lvl2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2pPr>
      <a:lvl3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3pPr>
      <a:lvl4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4pPr>
      <a:lvl5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5pPr>
      <a:lvl6pPr marL="4572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6pPr>
      <a:lvl7pPr marL="9144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7pPr>
      <a:lvl8pPr marL="13716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8pPr>
      <a:lvl9pPr marL="18288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endParaRPr lang="en-NO" dirty="0"/>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NO" dirty="0"/>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10/22/21</a:t>
            </a:fld>
            <a:endParaRPr lang="en-NO" dirty="0">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9910166"/>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 id="2147484480" r:id="rId16"/>
    <p:sldLayoutId id="2147484481" r:id="rId17"/>
    <p:sldLayoutId id="2147484482" r:id="rId18"/>
    <p:sldLayoutId id="2147484483" r:id="rId19"/>
    <p:sldLayoutId id="2147484484" r:id="rId20"/>
    <p:sldLayoutId id="2147484485" r:id="rId21"/>
    <p:sldLayoutId id="2147484486" r:id="rId22"/>
    <p:sldLayoutId id="2147484487" r:id="rId23"/>
    <p:sldLayoutId id="2147484488" r:id="rId24"/>
    <p:sldLayoutId id="2147484489" r:id="rId25"/>
    <p:sldLayoutId id="2147484490" r:id="rId26"/>
    <p:sldLayoutId id="2147484491" r:id="rId27"/>
    <p:sldLayoutId id="2147484492" r:id="rId28"/>
    <p:sldLayoutId id="2147484493" r:id="rId29"/>
    <p:sldLayoutId id="2147484494" r:id="rId30"/>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10/22/21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0131958"/>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endParaRPr lang="en-NO" dirty="0"/>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NO" dirty="0"/>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10/22/21</a:t>
            </a:fld>
            <a:endParaRPr lang="en-NO" dirty="0">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19948092"/>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 id="2147484554" r:id="rId17"/>
    <p:sldLayoutId id="2147484555" r:id="rId18"/>
    <p:sldLayoutId id="2147484556" r:id="rId19"/>
    <p:sldLayoutId id="2147484557" r:id="rId20"/>
    <p:sldLayoutId id="2147484558" r:id="rId21"/>
    <p:sldLayoutId id="2147484559" r:id="rId22"/>
    <p:sldLayoutId id="2147484560" r:id="rId23"/>
    <p:sldLayoutId id="2147484561" r:id="rId24"/>
    <p:sldLayoutId id="2147484562" r:id="rId25"/>
    <p:sldLayoutId id="2147484563" r:id="rId26"/>
    <p:sldLayoutId id="2147484564" r:id="rId27"/>
    <p:sldLayoutId id="2147484565" r:id="rId28"/>
    <p:sldLayoutId id="2147484566" r:id="rId29"/>
    <p:sldLayoutId id="2147484567" r:id="rId30"/>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10/22/21</a:t>
            </a:fld>
            <a:endParaRPr lang="en-NO">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9018200"/>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 id="2147484580" r:id="rId12"/>
    <p:sldLayoutId id="2147484581" r:id="rId13"/>
    <p:sldLayoutId id="2147484582" r:id="rId14"/>
    <p:sldLayoutId id="2147484583" r:id="rId15"/>
    <p:sldLayoutId id="2147484584" r:id="rId16"/>
    <p:sldLayoutId id="2147484585" r:id="rId17"/>
    <p:sldLayoutId id="2147484586" r:id="rId18"/>
    <p:sldLayoutId id="2147484587" r:id="rId19"/>
    <p:sldLayoutId id="2147484588" r:id="rId20"/>
    <p:sldLayoutId id="2147484589" r:id="rId21"/>
    <p:sldLayoutId id="2147484590" r:id="rId22"/>
    <p:sldLayoutId id="2147484591" r:id="rId23"/>
    <p:sldLayoutId id="2147484592" r:id="rId24"/>
    <p:sldLayoutId id="2147484593" r:id="rId25"/>
    <p:sldLayoutId id="2147484594" r:id="rId26"/>
    <p:sldLayoutId id="2147484595" r:id="rId27"/>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F6CC3-C874-4F4D-9820-B4FFD50E4E35}" type="datetimeFigureOut">
              <a:rPr lang="nb-NO" smtClean="0"/>
              <a:t>22.10.2021</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9E06F-F145-4F21-83B4-2EF4FF593022}" type="slidenum">
              <a:rPr lang="nb-NO" smtClean="0"/>
              <a:t>‹#›</a:t>
            </a:fld>
            <a:endParaRPr lang="nb-NO"/>
          </a:p>
        </p:txBody>
      </p:sp>
    </p:spTree>
    <p:extLst>
      <p:ext uri="{BB962C8B-B14F-4D97-AF65-F5344CB8AC3E}">
        <p14:creationId xmlns:p14="http://schemas.microsoft.com/office/powerpoint/2010/main" val="2007053567"/>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endParaRPr lang="en-NO" dirty="0"/>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NO" dirty="0"/>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ECB57100-3015-9A4B-8C96-8000E2CE029A}" type="datetime1">
              <a:rPr lang="nb-NO" smtClean="0"/>
              <a:t>22.10.2021</a:t>
            </a:fld>
            <a:endParaRPr lang="en-NO" dirty="0">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19620632"/>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Lst>
  <p:hf sldNum="0" hdr="0" ftr="0" dt="0"/>
  <p:txStyles>
    <p:titleStyle>
      <a:lvl1pPr algn="l" defTabSz="914400" rtl="0" eaLnBrk="1" latinLnBrk="0" hangingPunct="1">
        <a:lnSpc>
          <a:spcPct val="90000"/>
        </a:lnSpc>
        <a:spcBef>
          <a:spcPct val="0"/>
        </a:spcBef>
        <a:buNone/>
        <a:defRPr sz="28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ECB57100-3015-9A4B-8C96-8000E2CE029A}" type="datetime1">
              <a:rPr lang="nb-NO" smtClean="0"/>
              <a:t>22.10.2021</a:t>
            </a:fld>
            <a:endParaRPr lang="en-NO">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177561941"/>
      </p:ext>
    </p:extLst>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Lst>
  <p:hf sldNum="0" hdr="0" ftr="0" dt="0"/>
  <p:txStyles>
    <p:titleStyle>
      <a:lvl1pPr algn="l" defTabSz="914400" rtl="0" eaLnBrk="1" latinLnBrk="0" hangingPunct="1">
        <a:lnSpc>
          <a:spcPct val="90000"/>
        </a:lnSpc>
        <a:spcBef>
          <a:spcPct val="0"/>
        </a:spcBef>
        <a:buNone/>
        <a:defRPr sz="28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endParaRPr lang="en-NO" dirty="0"/>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NO" dirty="0"/>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ECB57100-3015-9A4B-8C96-8000E2CE029A}" type="datetime1">
              <a:rPr lang="nb-NO" smtClean="0"/>
              <a:t>22.10.2021</a:t>
            </a:fld>
            <a:endParaRPr lang="en-NO" dirty="0">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62712226"/>
      </p:ext>
    </p:extLst>
  </p:cSld>
  <p:clrMap bg1="lt1" tx1="dk1" bg2="lt2" tx2="dk2" accent1="accent1" accent2="accent2" accent3="accent3" accent4="accent4" accent5="accent5" accent6="accent6" hlink="hlink" folHlink="folHlink"/>
  <p:sldLayoutIdLst>
    <p:sldLayoutId id="2147483720" r:id="rId1"/>
    <p:sldLayoutId id="2147483722" r:id="rId2"/>
    <p:sldLayoutId id="2147483723" r:id="rId3"/>
    <p:sldLayoutId id="2147483724" r:id="rId4"/>
  </p:sldLayoutIdLst>
  <p:hf sldNum="0" hdr="0" ftr="0" dt="0"/>
  <p:txStyles>
    <p:titleStyle>
      <a:lvl1pPr algn="l" defTabSz="914400" rtl="0" eaLnBrk="1" latinLnBrk="0" hangingPunct="1">
        <a:lnSpc>
          <a:spcPct val="90000"/>
        </a:lnSpc>
        <a:spcBef>
          <a:spcPct val="0"/>
        </a:spcBef>
        <a:buNone/>
        <a:defRPr sz="28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5000"/>
        </a:lnSpc>
        <a:spcBef>
          <a:spcPts val="1500"/>
        </a:spcBef>
        <a:spcAft>
          <a:spcPts val="600"/>
        </a:spcAft>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10/22/21</a:t>
            </a:fld>
            <a:endParaRPr lang="en-NO">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28413618"/>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 id="2147484663" r:id="rId13"/>
    <p:sldLayoutId id="2147484664" r:id="rId14"/>
    <p:sldLayoutId id="2147484665" r:id="rId15"/>
    <p:sldLayoutId id="2147484666" r:id="rId16"/>
    <p:sldLayoutId id="2147484667" r:id="rId17"/>
    <p:sldLayoutId id="2147484668" r:id="rId18"/>
    <p:sldLayoutId id="2147484669" r:id="rId19"/>
    <p:sldLayoutId id="2147484670" r:id="rId20"/>
    <p:sldLayoutId id="2147484671" r:id="rId21"/>
    <p:sldLayoutId id="2147484672" r:id="rId22"/>
    <p:sldLayoutId id="2147484673" r:id="rId23"/>
    <p:sldLayoutId id="2147484674" r:id="rId24"/>
    <p:sldLayoutId id="2147484675" r:id="rId25"/>
    <p:sldLayoutId id="2147484676" r:id="rId26"/>
    <p:sldLayoutId id="2147484677" r:id="rId27"/>
    <p:sldLayoutId id="2147484678" r:id="rId28"/>
    <p:sldLayoutId id="2147484679" r:id="rId29"/>
    <p:sldLayoutId id="2147484680" r:id="rId30"/>
    <p:sldLayoutId id="2147484681" r:id="rId31"/>
    <p:sldLayoutId id="2147484682" r:id="rId32"/>
    <p:sldLayoutId id="2147484683" r:id="rId33"/>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10/22/21</a:t>
            </a:fld>
            <a:endParaRPr lang="en-NO">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78071871"/>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 id="2147484698" r:id="rId14"/>
    <p:sldLayoutId id="2147484699" r:id="rId15"/>
    <p:sldLayoutId id="2147484700" r:id="rId16"/>
    <p:sldLayoutId id="2147484701" r:id="rId17"/>
    <p:sldLayoutId id="2147484702" r:id="rId18"/>
    <p:sldLayoutId id="2147484703" r:id="rId19"/>
    <p:sldLayoutId id="2147484704" r:id="rId20"/>
    <p:sldLayoutId id="2147484705" r:id="rId21"/>
    <p:sldLayoutId id="2147484706" r:id="rId22"/>
    <p:sldLayoutId id="2147484707" r:id="rId23"/>
    <p:sldLayoutId id="2147484708" r:id="rId24"/>
    <p:sldLayoutId id="2147484709" r:id="rId25"/>
    <p:sldLayoutId id="2147484710" r:id="rId26"/>
    <p:sldLayoutId id="2147484711" r:id="rId27"/>
    <p:sldLayoutId id="2147484712" r:id="rId28"/>
    <p:sldLayoutId id="2147484713" r:id="rId29"/>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oolsToo_Slide" descr="ToolsToo_Slide">
            <a:extLst>
              <a:ext uri="{FF2B5EF4-FFF2-40B4-BE49-F238E27FC236}">
                <a16:creationId xmlns:a16="http://schemas.microsoft.com/office/drawing/2014/main" id="{59FD8F12-D64F-4AB8-829F-144F34505ED5}"/>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D61E930F-BED7-43CE-86ED-3243C2D67452}"/>
              </a:ext>
            </a:extLst>
          </p:cNvPr>
          <p:cNvSpPr>
            <a:spLocks noGrp="1"/>
          </p:cNvSpPr>
          <p:nvPr>
            <p:ph type="title"/>
          </p:nvPr>
        </p:nvSpPr>
        <p:spPr>
          <a:xfrm>
            <a:off x="838200" y="752777"/>
            <a:ext cx="10515600" cy="657359"/>
          </a:xfrm>
          <a:prstGeom prst="rect">
            <a:avLst/>
          </a:prstGeom>
        </p:spPr>
        <p:txBody>
          <a:bodyPr vert="horz" lIns="36000" tIns="45720" rIns="36000" bIns="45720" rtlCol="0" anchor="t" anchorCtr="0">
            <a:spAutoFit/>
          </a:bodyPr>
          <a:lstStyle/>
          <a:p>
            <a:r>
              <a:rPr lang="nb-NO"/>
              <a:t>Overskrift skrives her</a:t>
            </a:r>
          </a:p>
        </p:txBody>
      </p:sp>
      <p:sp>
        <p:nvSpPr>
          <p:cNvPr id="3" name="Plassholder for tekst 2">
            <a:extLst>
              <a:ext uri="{FF2B5EF4-FFF2-40B4-BE49-F238E27FC236}">
                <a16:creationId xmlns:a16="http://schemas.microsoft.com/office/drawing/2014/main" id="{86135B17-8428-41C5-9A85-5EE8B86993CB}"/>
              </a:ext>
            </a:extLst>
          </p:cNvPr>
          <p:cNvSpPr>
            <a:spLocks noGrp="1"/>
          </p:cNvSpPr>
          <p:nvPr>
            <p:ph type="body" idx="1"/>
          </p:nvPr>
        </p:nvSpPr>
        <p:spPr>
          <a:xfrm>
            <a:off x="838200" y="1697039"/>
            <a:ext cx="10515600" cy="4256086"/>
          </a:xfrm>
          <a:prstGeom prst="rect">
            <a:avLst/>
          </a:prstGeom>
        </p:spPr>
        <p:txBody>
          <a:bodyPr vert="horz" lIns="36000" tIns="45720" rIns="36000" bIns="45720" rtlCol="0">
            <a:noAutofit/>
          </a:bodyPr>
          <a:lstStyle/>
          <a:p>
            <a:pPr lvl="0"/>
            <a:r>
              <a:rPr lang="nb-NO"/>
              <a:t>Første nivå</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67106E-F9FC-44DE-A848-9EEBA4C5C4D3}"/>
              </a:ext>
            </a:extLst>
          </p:cNvPr>
          <p:cNvSpPr>
            <a:spLocks noGrp="1"/>
          </p:cNvSpPr>
          <p:nvPr>
            <p:ph type="dt" sz="half" idx="2"/>
          </p:nvPr>
        </p:nvSpPr>
        <p:spPr>
          <a:xfrm>
            <a:off x="10596563" y="6295000"/>
            <a:ext cx="714684" cy="199488"/>
          </a:xfrm>
          <a:prstGeom prst="rect">
            <a:avLst/>
          </a:prstGeom>
        </p:spPr>
        <p:txBody>
          <a:bodyPr vert="horz" lIns="10800" tIns="46800" rIns="10800" bIns="45720" rtlCol="0" anchor="ctr"/>
          <a:lstStyle>
            <a:lvl1pPr algn="r">
              <a:defRPr sz="1024" baseline="0">
                <a:solidFill>
                  <a:schemeClr val="bg1">
                    <a:lumMod val="50000"/>
                  </a:schemeClr>
                </a:solidFill>
              </a:defRPr>
            </a:lvl1pPr>
          </a:lstStyle>
          <a:p>
            <a:fld id="{BC7387FA-9623-498B-AEA5-0B2CDA2C9147}" type="datetime1">
              <a:rPr lang="nb-NO" smtClean="0"/>
              <a:t>22.10.2021</a:t>
            </a:fld>
            <a:endParaRPr lang="nb-NO"/>
          </a:p>
        </p:txBody>
      </p:sp>
      <p:sp>
        <p:nvSpPr>
          <p:cNvPr id="5" name="Plassholder for bunntekst 4">
            <a:extLst>
              <a:ext uri="{FF2B5EF4-FFF2-40B4-BE49-F238E27FC236}">
                <a16:creationId xmlns:a16="http://schemas.microsoft.com/office/drawing/2014/main" id="{D289D6F6-98E8-4696-B13E-8F5A70CB25E0}"/>
              </a:ext>
            </a:extLst>
          </p:cNvPr>
          <p:cNvSpPr>
            <a:spLocks noGrp="1"/>
          </p:cNvSpPr>
          <p:nvPr>
            <p:ph type="ftr" sz="quarter" idx="3"/>
          </p:nvPr>
        </p:nvSpPr>
        <p:spPr>
          <a:xfrm>
            <a:off x="5230563" y="6295000"/>
            <a:ext cx="4831000" cy="199488"/>
          </a:xfrm>
          <a:prstGeom prst="rect">
            <a:avLst/>
          </a:prstGeom>
        </p:spPr>
        <p:txBody>
          <a:bodyPr vert="horz" lIns="10800" tIns="45720" rIns="10800" bIns="45720" rtlCol="0" anchor="ctr"/>
          <a:lstStyle>
            <a:lvl1pPr algn="r">
              <a:defRPr sz="1024" baseline="0">
                <a:solidFill>
                  <a:schemeClr val="bg1">
                    <a:lumMod val="50000"/>
                  </a:schemeClr>
                </a:solidFill>
              </a:defRPr>
            </a:lvl1pPr>
          </a:lstStyle>
          <a:p>
            <a:endParaRPr lang="nb-NO"/>
          </a:p>
        </p:txBody>
      </p:sp>
      <p:sp>
        <p:nvSpPr>
          <p:cNvPr id="6" name="Plassholder for lysbildenummer 5">
            <a:extLst>
              <a:ext uri="{FF2B5EF4-FFF2-40B4-BE49-F238E27FC236}">
                <a16:creationId xmlns:a16="http://schemas.microsoft.com/office/drawing/2014/main" id="{5CB30800-AFBE-44B3-8867-A119CEE83255}"/>
              </a:ext>
            </a:extLst>
          </p:cNvPr>
          <p:cNvSpPr>
            <a:spLocks noGrp="1"/>
          </p:cNvSpPr>
          <p:nvPr>
            <p:ph type="sldNum" sz="quarter" idx="4"/>
          </p:nvPr>
        </p:nvSpPr>
        <p:spPr>
          <a:xfrm>
            <a:off x="10165159" y="6295000"/>
            <a:ext cx="377020" cy="199488"/>
          </a:xfrm>
          <a:prstGeom prst="rect">
            <a:avLst/>
          </a:prstGeom>
        </p:spPr>
        <p:txBody>
          <a:bodyPr vert="horz" lIns="10800" tIns="46800" rIns="10800" bIns="45720" rtlCol="0" anchor="ctr"/>
          <a:lstStyle>
            <a:lvl1pPr algn="r">
              <a:defRPr sz="1024" baseline="0">
                <a:solidFill>
                  <a:schemeClr val="bg1">
                    <a:lumMod val="50000"/>
                  </a:schemeClr>
                </a:solidFill>
              </a:defRPr>
            </a:lvl1pPr>
          </a:lstStyle>
          <a:p>
            <a:fld id="{2441A1C6-D82D-48D6-A398-9D0CB7405E79}" type="slidenum">
              <a:rPr lang="nb-NO" smtClean="0"/>
              <a:pPr/>
              <a:t>‹#›</a:t>
            </a:fld>
            <a:r>
              <a:rPr lang="nb-NO"/>
              <a:t> </a:t>
            </a:r>
          </a:p>
        </p:txBody>
      </p:sp>
      <p:cxnSp>
        <p:nvCxnSpPr>
          <p:cNvPr id="13" name="Rett linje i bunn">
            <a:extLst>
              <a:ext uri="{FF2B5EF4-FFF2-40B4-BE49-F238E27FC236}">
                <a16:creationId xmlns:a16="http://schemas.microsoft.com/office/drawing/2014/main" id="{3C296133-1571-4EAF-93CB-A3F14EF74CEA}"/>
              </a:ext>
            </a:extLst>
          </p:cNvPr>
          <p:cNvCxnSpPr/>
          <p:nvPr userDrawn="1"/>
        </p:nvCxnSpPr>
        <p:spPr>
          <a:xfrm flipV="1">
            <a:off x="10555679" y="6352477"/>
            <a:ext cx="27384" cy="845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88E6B2F5-93C6-44E4-8888-CCFD280A70EC}"/>
              </a:ext>
            </a:extLst>
          </p:cNvPr>
          <p:cNvPicPr>
            <a:picLocks noChangeAspect="1"/>
          </p:cNvPicPr>
          <p:nvPr userDrawn="1"/>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82662" y="6271805"/>
            <a:ext cx="1539012" cy="245878"/>
          </a:xfrm>
          <a:prstGeom prst="rect">
            <a:avLst/>
          </a:prstGeom>
        </p:spPr>
      </p:pic>
    </p:spTree>
    <p:extLst>
      <p:ext uri="{BB962C8B-B14F-4D97-AF65-F5344CB8AC3E}">
        <p14:creationId xmlns:p14="http://schemas.microsoft.com/office/powerpoint/2010/main" val="2787772017"/>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050" r:id="rId25"/>
    <p:sldLayoutId id="2147484051" r:id="rId26"/>
    <p:sldLayoutId id="2147484052" r:id="rId27"/>
    <p:sldLayoutId id="2147484053" r:id="rId28"/>
    <p:sldLayoutId id="2147484054" r:id="rId29"/>
    <p:sldLayoutId id="2147484055" r:id="rId30"/>
    <p:sldLayoutId id="2147484056" r:id="rId31"/>
  </p:sldLayoutIdLst>
  <p:hf hdr="0"/>
  <p:txStyles>
    <p:titleStyle>
      <a:lvl1pPr algn="l" defTabSz="914400" rtl="0" eaLnBrk="1" latinLnBrk="0" hangingPunct="1">
        <a:lnSpc>
          <a:spcPct val="94000"/>
        </a:lnSpc>
        <a:spcBef>
          <a:spcPct val="0"/>
        </a:spcBef>
        <a:buNone/>
        <a:defRPr sz="3906" kern="1200">
          <a:solidFill>
            <a:schemeClr val="tx2"/>
          </a:solidFill>
          <a:latin typeface="+mj-lt"/>
          <a:ea typeface="+mj-ea"/>
          <a:cs typeface="+mj-cs"/>
        </a:defRPr>
      </a:lvl1pPr>
    </p:titleStyle>
    <p:bodyStyle>
      <a:lvl1pPr marL="0" indent="0" algn="l" defTabSz="914400" rtl="0" eaLnBrk="1" latinLnBrk="0" hangingPunct="1">
        <a:lnSpc>
          <a:spcPct val="104000"/>
        </a:lnSpc>
        <a:spcBef>
          <a:spcPts val="1000"/>
        </a:spcBef>
        <a:buFont typeface="Arial" panose="020B0604020202020204" pitchFamily="34" charset="0"/>
        <a:buNone/>
        <a:defRPr sz="2000" kern="1200">
          <a:solidFill>
            <a:schemeClr val="tx1"/>
          </a:solidFill>
          <a:latin typeface="+mn-lt"/>
          <a:ea typeface="+mn-ea"/>
          <a:cs typeface="+mn-cs"/>
        </a:defRPr>
      </a:lvl1pPr>
      <a:lvl2pPr marL="162000" indent="-162000" algn="l" defTabSz="914400" rtl="0" eaLnBrk="1" latinLnBrk="0" hangingPunct="1">
        <a:lnSpc>
          <a:spcPct val="104000"/>
        </a:lnSpc>
        <a:spcBef>
          <a:spcPts val="1340"/>
        </a:spcBef>
        <a:buClr>
          <a:schemeClr val="accent1"/>
        </a:buClr>
        <a:buFont typeface="Arial" panose="020B0604020202020204" pitchFamily="34" charset="0"/>
        <a:buChar char="•"/>
        <a:defRPr sz="1600" kern="1200">
          <a:solidFill>
            <a:schemeClr val="tx1"/>
          </a:solidFill>
          <a:latin typeface="+mn-lt"/>
          <a:ea typeface="+mn-ea"/>
          <a:cs typeface="+mn-cs"/>
        </a:defRPr>
      </a:lvl2pPr>
      <a:lvl3pPr marL="324000" indent="-162000" algn="l" defTabSz="914400" rtl="0" eaLnBrk="1" latinLnBrk="0" hangingPunct="1">
        <a:lnSpc>
          <a:spcPct val="104000"/>
        </a:lnSpc>
        <a:spcBef>
          <a:spcPts val="13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4000"/>
        </a:lnSpc>
        <a:spcBef>
          <a:spcPts val="20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90000"/>
        </a:lnSpc>
        <a:spcBef>
          <a:spcPts val="1330"/>
        </a:spcBef>
        <a:buFont typeface="Arial" panose="020B0604020202020204" pitchFamily="34" charset="0"/>
        <a:buNone/>
        <a:defRPr sz="1600" b="1"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8">
          <p15:clr>
            <a:srgbClr val="5ACBF0"/>
          </p15:clr>
        </p15:guide>
        <p15:guide id="2" orient="horz" pos="927">
          <p15:clr>
            <a:srgbClr val="5ACBF0"/>
          </p15:clr>
        </p15:guide>
        <p15:guide id="3" orient="horz" pos="1128">
          <p15:clr>
            <a:srgbClr val="5ACBF0"/>
          </p15:clr>
        </p15:guide>
        <p15:guide id="4" orient="horz" pos="1494">
          <p15:clr>
            <a:srgbClr val="5ACBF0"/>
          </p15:clr>
        </p15:guide>
        <p15:guide id="5" orient="horz" pos="1694">
          <p15:clr>
            <a:srgbClr val="5ACBF0"/>
          </p15:clr>
        </p15:guide>
        <p15:guide id="6" orient="horz" pos="2054">
          <p15:clr>
            <a:srgbClr val="5ACBF0"/>
          </p15:clr>
        </p15:guide>
        <p15:guide id="7" orient="horz" pos="2255">
          <p15:clr>
            <a:srgbClr val="5ACBF0"/>
          </p15:clr>
        </p15:guide>
        <p15:guide id="8" orient="horz" pos="2623">
          <p15:clr>
            <a:srgbClr val="5ACBF0"/>
          </p15:clr>
        </p15:guide>
        <p15:guide id="9" orient="horz" pos="2822">
          <p15:clr>
            <a:srgbClr val="5ACBF0"/>
          </p15:clr>
        </p15:guide>
        <p15:guide id="10" orient="horz" pos="3192">
          <p15:clr>
            <a:srgbClr val="5ACBF0"/>
          </p15:clr>
        </p15:guide>
        <p15:guide id="11" orient="horz" pos="3391">
          <p15:clr>
            <a:srgbClr val="5ACBF0"/>
          </p15:clr>
        </p15:guide>
        <p15:guide id="12" orient="horz" pos="3760">
          <p15:clr>
            <a:srgbClr val="5ACBF0"/>
          </p15:clr>
        </p15:guide>
        <p15:guide id="13" orient="horz" pos="3895">
          <p15:clr>
            <a:srgbClr val="5ACBF0"/>
          </p15:clr>
        </p15:guide>
        <p15:guide id="14" pos="560">
          <p15:clr>
            <a:srgbClr val="547EBF"/>
          </p15:clr>
        </p15:guide>
        <p15:guide id="15" pos="920">
          <p15:clr>
            <a:srgbClr val="547EBF"/>
          </p15:clr>
        </p15:guide>
        <p15:guide id="16" pos="1118">
          <p15:clr>
            <a:srgbClr val="547EBF"/>
          </p15:clr>
        </p15:guide>
        <p15:guide id="17" pos="1490">
          <p15:clr>
            <a:srgbClr val="547EBF"/>
          </p15:clr>
        </p15:guide>
        <p15:guide id="18" pos="1688">
          <p15:clr>
            <a:srgbClr val="547EBF"/>
          </p15:clr>
        </p15:guide>
        <p15:guide id="19" pos="2048">
          <p15:clr>
            <a:srgbClr val="547EBF"/>
          </p15:clr>
        </p15:guide>
        <p15:guide id="20" pos="2246">
          <p15:clr>
            <a:srgbClr val="547EBF"/>
          </p15:clr>
        </p15:guide>
        <p15:guide id="21" pos="2615">
          <p15:clr>
            <a:srgbClr val="547EBF"/>
          </p15:clr>
        </p15:guide>
        <p15:guide id="22" pos="2815">
          <p15:clr>
            <a:srgbClr val="547EBF"/>
          </p15:clr>
        </p15:guide>
        <p15:guide id="23" pos="3176">
          <p15:clr>
            <a:srgbClr val="547EBF"/>
          </p15:clr>
        </p15:guide>
        <p15:guide id="24" pos="3376">
          <p15:clr>
            <a:srgbClr val="547EBF"/>
          </p15:clr>
        </p15:guide>
        <p15:guide id="25" pos="3740">
          <p15:clr>
            <a:srgbClr val="547EBF"/>
          </p15:clr>
        </p15:guide>
        <p15:guide id="26" pos="3938">
          <p15:clr>
            <a:srgbClr val="547EBF"/>
          </p15:clr>
        </p15:guide>
        <p15:guide id="27" pos="4304">
          <p15:clr>
            <a:srgbClr val="547EBF"/>
          </p15:clr>
        </p15:guide>
        <p15:guide id="28" pos="4502">
          <p15:clr>
            <a:srgbClr val="547EBF"/>
          </p15:clr>
        </p15:guide>
        <p15:guide id="29" pos="4865">
          <p15:clr>
            <a:srgbClr val="547EBF"/>
          </p15:clr>
        </p15:guide>
        <p15:guide id="30" pos="5063">
          <p15:clr>
            <a:srgbClr val="547EBF"/>
          </p15:clr>
        </p15:guide>
        <p15:guide id="31" pos="5432">
          <p15:clr>
            <a:srgbClr val="547EBF"/>
          </p15:clr>
        </p15:guide>
        <p15:guide id="32" pos="5631">
          <p15:clr>
            <a:srgbClr val="547EBF"/>
          </p15:clr>
        </p15:guide>
        <p15:guide id="33" pos="5992">
          <p15:clr>
            <a:srgbClr val="547EBF"/>
          </p15:clr>
        </p15:guide>
        <p15:guide id="34" pos="6191">
          <p15:clr>
            <a:srgbClr val="547EBF"/>
          </p15:clr>
        </p15:guide>
        <p15:guide id="35" pos="6560">
          <p15:clr>
            <a:srgbClr val="547EBF"/>
          </p15:clr>
        </p15:guide>
        <p15:guide id="36" pos="6758">
          <p15:clr>
            <a:srgbClr val="547EBF"/>
          </p15:clr>
        </p15:guide>
        <p15:guide id="37" pos="7119">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oolsToo_Slide" descr="ToolsToo_Slide">
            <a:extLst>
              <a:ext uri="{FF2B5EF4-FFF2-40B4-BE49-F238E27FC236}">
                <a16:creationId xmlns:a16="http://schemas.microsoft.com/office/drawing/2014/main" id="{59FD8F12-D64F-4AB8-829F-144F34505ED5}"/>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D61E930F-BED7-43CE-86ED-3243C2D67452}"/>
              </a:ext>
            </a:extLst>
          </p:cNvPr>
          <p:cNvSpPr>
            <a:spLocks noGrp="1"/>
          </p:cNvSpPr>
          <p:nvPr>
            <p:ph type="title"/>
          </p:nvPr>
        </p:nvSpPr>
        <p:spPr>
          <a:xfrm>
            <a:off x="838200" y="752777"/>
            <a:ext cx="10515600" cy="657359"/>
          </a:xfrm>
          <a:prstGeom prst="rect">
            <a:avLst/>
          </a:prstGeom>
        </p:spPr>
        <p:txBody>
          <a:bodyPr vert="horz" lIns="36000" tIns="45720" rIns="36000" bIns="45720" rtlCol="0" anchor="t" anchorCtr="0">
            <a:spAutoFit/>
          </a:bodyPr>
          <a:lstStyle/>
          <a:p>
            <a:r>
              <a:rPr lang="nb-NO"/>
              <a:t>Overskrift skrives her</a:t>
            </a:r>
          </a:p>
        </p:txBody>
      </p:sp>
      <p:sp>
        <p:nvSpPr>
          <p:cNvPr id="3" name="Plassholder for tekst 2">
            <a:extLst>
              <a:ext uri="{FF2B5EF4-FFF2-40B4-BE49-F238E27FC236}">
                <a16:creationId xmlns:a16="http://schemas.microsoft.com/office/drawing/2014/main" id="{86135B17-8428-41C5-9A85-5EE8B86993CB}"/>
              </a:ext>
            </a:extLst>
          </p:cNvPr>
          <p:cNvSpPr>
            <a:spLocks noGrp="1"/>
          </p:cNvSpPr>
          <p:nvPr>
            <p:ph type="body" idx="1"/>
          </p:nvPr>
        </p:nvSpPr>
        <p:spPr>
          <a:xfrm>
            <a:off x="838200" y="1697039"/>
            <a:ext cx="10515600" cy="4256086"/>
          </a:xfrm>
          <a:prstGeom prst="rect">
            <a:avLst/>
          </a:prstGeom>
        </p:spPr>
        <p:txBody>
          <a:bodyPr vert="horz" lIns="36000" tIns="45720" rIns="36000" bIns="45720" rtlCol="0">
            <a:noAutofit/>
          </a:bodyPr>
          <a:lstStyle/>
          <a:p>
            <a:pPr lvl="0"/>
            <a:r>
              <a:rPr lang="nb-NO"/>
              <a:t>Første nivå</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67106E-F9FC-44DE-A848-9EEBA4C5C4D3}"/>
              </a:ext>
            </a:extLst>
          </p:cNvPr>
          <p:cNvSpPr>
            <a:spLocks noGrp="1"/>
          </p:cNvSpPr>
          <p:nvPr>
            <p:ph type="dt" sz="half" idx="2"/>
          </p:nvPr>
        </p:nvSpPr>
        <p:spPr>
          <a:xfrm>
            <a:off x="10596563" y="6295000"/>
            <a:ext cx="714684" cy="199488"/>
          </a:xfrm>
          <a:prstGeom prst="rect">
            <a:avLst/>
          </a:prstGeom>
        </p:spPr>
        <p:txBody>
          <a:bodyPr vert="horz" lIns="10800" tIns="46800" rIns="10800" bIns="45720" rtlCol="0" anchor="ctr"/>
          <a:lstStyle>
            <a:lvl1pPr algn="r">
              <a:defRPr sz="1024" baseline="0">
                <a:solidFill>
                  <a:schemeClr val="bg1">
                    <a:lumMod val="50000"/>
                  </a:schemeClr>
                </a:solidFill>
              </a:defRPr>
            </a:lvl1pPr>
          </a:lstStyle>
          <a:p>
            <a:fld id="{BC7387FA-9623-498B-AEA5-0B2CDA2C9147}" type="datetime1">
              <a:rPr lang="nb-NO" smtClean="0"/>
              <a:t>22.10.2021</a:t>
            </a:fld>
            <a:endParaRPr lang="nb-NO"/>
          </a:p>
        </p:txBody>
      </p:sp>
      <p:sp>
        <p:nvSpPr>
          <p:cNvPr id="5" name="Plassholder for bunntekst 4">
            <a:extLst>
              <a:ext uri="{FF2B5EF4-FFF2-40B4-BE49-F238E27FC236}">
                <a16:creationId xmlns:a16="http://schemas.microsoft.com/office/drawing/2014/main" id="{D289D6F6-98E8-4696-B13E-8F5A70CB25E0}"/>
              </a:ext>
            </a:extLst>
          </p:cNvPr>
          <p:cNvSpPr>
            <a:spLocks noGrp="1"/>
          </p:cNvSpPr>
          <p:nvPr>
            <p:ph type="ftr" sz="quarter" idx="3"/>
          </p:nvPr>
        </p:nvSpPr>
        <p:spPr>
          <a:xfrm>
            <a:off x="5230563" y="6295000"/>
            <a:ext cx="4831000" cy="199488"/>
          </a:xfrm>
          <a:prstGeom prst="rect">
            <a:avLst/>
          </a:prstGeom>
        </p:spPr>
        <p:txBody>
          <a:bodyPr vert="horz" lIns="10800" tIns="45720" rIns="10800" bIns="45720" rtlCol="0" anchor="ctr"/>
          <a:lstStyle>
            <a:lvl1pPr algn="r">
              <a:defRPr sz="1024" baseline="0">
                <a:solidFill>
                  <a:schemeClr val="bg1">
                    <a:lumMod val="50000"/>
                  </a:schemeClr>
                </a:solidFill>
              </a:defRPr>
            </a:lvl1pPr>
          </a:lstStyle>
          <a:p>
            <a:endParaRPr lang="nb-NO"/>
          </a:p>
        </p:txBody>
      </p:sp>
      <p:sp>
        <p:nvSpPr>
          <p:cNvPr id="6" name="Plassholder for lysbildenummer 5">
            <a:extLst>
              <a:ext uri="{FF2B5EF4-FFF2-40B4-BE49-F238E27FC236}">
                <a16:creationId xmlns:a16="http://schemas.microsoft.com/office/drawing/2014/main" id="{5CB30800-AFBE-44B3-8867-A119CEE83255}"/>
              </a:ext>
            </a:extLst>
          </p:cNvPr>
          <p:cNvSpPr>
            <a:spLocks noGrp="1"/>
          </p:cNvSpPr>
          <p:nvPr>
            <p:ph type="sldNum" sz="quarter" idx="4"/>
          </p:nvPr>
        </p:nvSpPr>
        <p:spPr>
          <a:xfrm>
            <a:off x="10165159" y="6295000"/>
            <a:ext cx="377020" cy="199488"/>
          </a:xfrm>
          <a:prstGeom prst="rect">
            <a:avLst/>
          </a:prstGeom>
        </p:spPr>
        <p:txBody>
          <a:bodyPr vert="horz" lIns="10800" tIns="46800" rIns="10800" bIns="45720" rtlCol="0" anchor="ctr"/>
          <a:lstStyle>
            <a:lvl1pPr algn="r">
              <a:defRPr sz="1024" baseline="0">
                <a:solidFill>
                  <a:schemeClr val="bg1">
                    <a:lumMod val="50000"/>
                  </a:schemeClr>
                </a:solidFill>
              </a:defRPr>
            </a:lvl1pPr>
          </a:lstStyle>
          <a:p>
            <a:fld id="{2441A1C6-D82D-48D6-A398-9D0CB7405E79}" type="slidenum">
              <a:rPr lang="nb-NO" smtClean="0"/>
              <a:pPr/>
              <a:t>‹#›</a:t>
            </a:fld>
            <a:r>
              <a:rPr lang="nb-NO"/>
              <a:t> </a:t>
            </a:r>
          </a:p>
        </p:txBody>
      </p:sp>
      <p:cxnSp>
        <p:nvCxnSpPr>
          <p:cNvPr id="13" name="Rett linje i bunn">
            <a:extLst>
              <a:ext uri="{FF2B5EF4-FFF2-40B4-BE49-F238E27FC236}">
                <a16:creationId xmlns:a16="http://schemas.microsoft.com/office/drawing/2014/main" id="{3C296133-1571-4EAF-93CB-A3F14EF74CEA}"/>
              </a:ext>
            </a:extLst>
          </p:cNvPr>
          <p:cNvCxnSpPr/>
          <p:nvPr userDrawn="1"/>
        </p:nvCxnSpPr>
        <p:spPr>
          <a:xfrm flipV="1">
            <a:off x="10555679" y="6352477"/>
            <a:ext cx="27384" cy="845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88E6B2F5-93C6-44E4-8888-CCFD280A70EC}"/>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82662" y="6271805"/>
            <a:ext cx="1539012" cy="245878"/>
          </a:xfrm>
          <a:prstGeom prst="rect">
            <a:avLst/>
          </a:prstGeom>
        </p:spPr>
      </p:pic>
    </p:spTree>
    <p:extLst>
      <p:ext uri="{BB962C8B-B14F-4D97-AF65-F5344CB8AC3E}">
        <p14:creationId xmlns:p14="http://schemas.microsoft.com/office/powerpoint/2010/main" val="335623388"/>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 id="2147484139" r:id="rId18"/>
    <p:sldLayoutId id="2147484140" r:id="rId19"/>
    <p:sldLayoutId id="2147484141" r:id="rId20"/>
    <p:sldLayoutId id="2147484142" r:id="rId21"/>
    <p:sldLayoutId id="2147484143" r:id="rId22"/>
    <p:sldLayoutId id="2147484144" r:id="rId23"/>
    <p:sldLayoutId id="2147484145" r:id="rId24"/>
    <p:sldLayoutId id="2147484146" r:id="rId25"/>
    <p:sldLayoutId id="2147484147" r:id="rId26"/>
    <p:sldLayoutId id="2147484148" r:id="rId27"/>
    <p:sldLayoutId id="2147484149" r:id="rId28"/>
    <p:sldLayoutId id="2147484150" r:id="rId29"/>
  </p:sldLayoutIdLst>
  <p:hf hdr="0"/>
  <p:txStyles>
    <p:titleStyle>
      <a:lvl1pPr algn="l" defTabSz="914400" rtl="0" eaLnBrk="1" latinLnBrk="0" hangingPunct="1">
        <a:lnSpc>
          <a:spcPct val="94000"/>
        </a:lnSpc>
        <a:spcBef>
          <a:spcPct val="0"/>
        </a:spcBef>
        <a:buNone/>
        <a:defRPr sz="3906" kern="1200">
          <a:solidFill>
            <a:schemeClr val="tx2"/>
          </a:solidFill>
          <a:latin typeface="+mj-lt"/>
          <a:ea typeface="+mj-ea"/>
          <a:cs typeface="+mj-cs"/>
        </a:defRPr>
      </a:lvl1pPr>
    </p:titleStyle>
    <p:bodyStyle>
      <a:lvl1pPr marL="0" indent="0" algn="l" defTabSz="914400" rtl="0" eaLnBrk="1" latinLnBrk="0" hangingPunct="1">
        <a:lnSpc>
          <a:spcPct val="104000"/>
        </a:lnSpc>
        <a:spcBef>
          <a:spcPts val="1000"/>
        </a:spcBef>
        <a:buFont typeface="Arial" panose="020B0604020202020204" pitchFamily="34" charset="0"/>
        <a:buNone/>
        <a:defRPr sz="2000" kern="1200">
          <a:solidFill>
            <a:schemeClr val="tx1"/>
          </a:solidFill>
          <a:latin typeface="+mn-lt"/>
          <a:ea typeface="+mn-ea"/>
          <a:cs typeface="+mn-cs"/>
        </a:defRPr>
      </a:lvl1pPr>
      <a:lvl2pPr marL="162000" indent="-162000" algn="l" defTabSz="914400" rtl="0" eaLnBrk="1" latinLnBrk="0" hangingPunct="1">
        <a:lnSpc>
          <a:spcPct val="104000"/>
        </a:lnSpc>
        <a:spcBef>
          <a:spcPts val="1340"/>
        </a:spcBef>
        <a:buClr>
          <a:schemeClr val="accent1"/>
        </a:buClr>
        <a:buFont typeface="Arial" panose="020B0604020202020204" pitchFamily="34" charset="0"/>
        <a:buChar char="•"/>
        <a:defRPr sz="1600" kern="1200">
          <a:solidFill>
            <a:schemeClr val="tx1"/>
          </a:solidFill>
          <a:latin typeface="+mn-lt"/>
          <a:ea typeface="+mn-ea"/>
          <a:cs typeface="+mn-cs"/>
        </a:defRPr>
      </a:lvl2pPr>
      <a:lvl3pPr marL="324000" indent="-162000" algn="l" defTabSz="914400" rtl="0" eaLnBrk="1" latinLnBrk="0" hangingPunct="1">
        <a:lnSpc>
          <a:spcPct val="104000"/>
        </a:lnSpc>
        <a:spcBef>
          <a:spcPts val="13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4000"/>
        </a:lnSpc>
        <a:spcBef>
          <a:spcPts val="20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90000"/>
        </a:lnSpc>
        <a:spcBef>
          <a:spcPts val="1330"/>
        </a:spcBef>
        <a:buFont typeface="Arial" panose="020B0604020202020204" pitchFamily="34" charset="0"/>
        <a:buNone/>
        <a:defRPr sz="1600" b="1"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8">
          <p15:clr>
            <a:srgbClr val="5ACBF0"/>
          </p15:clr>
        </p15:guide>
        <p15:guide id="2" orient="horz" pos="927">
          <p15:clr>
            <a:srgbClr val="5ACBF0"/>
          </p15:clr>
        </p15:guide>
        <p15:guide id="3" orient="horz" pos="1128">
          <p15:clr>
            <a:srgbClr val="5ACBF0"/>
          </p15:clr>
        </p15:guide>
        <p15:guide id="4" orient="horz" pos="1494">
          <p15:clr>
            <a:srgbClr val="5ACBF0"/>
          </p15:clr>
        </p15:guide>
        <p15:guide id="5" orient="horz" pos="1694">
          <p15:clr>
            <a:srgbClr val="5ACBF0"/>
          </p15:clr>
        </p15:guide>
        <p15:guide id="6" orient="horz" pos="2054">
          <p15:clr>
            <a:srgbClr val="5ACBF0"/>
          </p15:clr>
        </p15:guide>
        <p15:guide id="7" orient="horz" pos="2255">
          <p15:clr>
            <a:srgbClr val="5ACBF0"/>
          </p15:clr>
        </p15:guide>
        <p15:guide id="8" orient="horz" pos="2623">
          <p15:clr>
            <a:srgbClr val="5ACBF0"/>
          </p15:clr>
        </p15:guide>
        <p15:guide id="9" orient="horz" pos="2822">
          <p15:clr>
            <a:srgbClr val="5ACBF0"/>
          </p15:clr>
        </p15:guide>
        <p15:guide id="10" orient="horz" pos="3192">
          <p15:clr>
            <a:srgbClr val="5ACBF0"/>
          </p15:clr>
        </p15:guide>
        <p15:guide id="11" orient="horz" pos="3391">
          <p15:clr>
            <a:srgbClr val="5ACBF0"/>
          </p15:clr>
        </p15:guide>
        <p15:guide id="12" orient="horz" pos="3760">
          <p15:clr>
            <a:srgbClr val="5ACBF0"/>
          </p15:clr>
        </p15:guide>
        <p15:guide id="13" orient="horz" pos="3895">
          <p15:clr>
            <a:srgbClr val="5ACBF0"/>
          </p15:clr>
        </p15:guide>
        <p15:guide id="14" pos="560">
          <p15:clr>
            <a:srgbClr val="547EBF"/>
          </p15:clr>
        </p15:guide>
        <p15:guide id="15" pos="920">
          <p15:clr>
            <a:srgbClr val="547EBF"/>
          </p15:clr>
        </p15:guide>
        <p15:guide id="16" pos="1118">
          <p15:clr>
            <a:srgbClr val="547EBF"/>
          </p15:clr>
        </p15:guide>
        <p15:guide id="17" pos="1490">
          <p15:clr>
            <a:srgbClr val="547EBF"/>
          </p15:clr>
        </p15:guide>
        <p15:guide id="18" pos="1688">
          <p15:clr>
            <a:srgbClr val="547EBF"/>
          </p15:clr>
        </p15:guide>
        <p15:guide id="19" pos="2048">
          <p15:clr>
            <a:srgbClr val="547EBF"/>
          </p15:clr>
        </p15:guide>
        <p15:guide id="20" pos="2246">
          <p15:clr>
            <a:srgbClr val="547EBF"/>
          </p15:clr>
        </p15:guide>
        <p15:guide id="21" pos="2615">
          <p15:clr>
            <a:srgbClr val="547EBF"/>
          </p15:clr>
        </p15:guide>
        <p15:guide id="22" pos="2815">
          <p15:clr>
            <a:srgbClr val="547EBF"/>
          </p15:clr>
        </p15:guide>
        <p15:guide id="23" pos="3176">
          <p15:clr>
            <a:srgbClr val="547EBF"/>
          </p15:clr>
        </p15:guide>
        <p15:guide id="24" pos="3376">
          <p15:clr>
            <a:srgbClr val="547EBF"/>
          </p15:clr>
        </p15:guide>
        <p15:guide id="25" pos="3740">
          <p15:clr>
            <a:srgbClr val="547EBF"/>
          </p15:clr>
        </p15:guide>
        <p15:guide id="26" pos="3938">
          <p15:clr>
            <a:srgbClr val="547EBF"/>
          </p15:clr>
        </p15:guide>
        <p15:guide id="27" pos="4304">
          <p15:clr>
            <a:srgbClr val="547EBF"/>
          </p15:clr>
        </p15:guide>
        <p15:guide id="28" pos="4502">
          <p15:clr>
            <a:srgbClr val="547EBF"/>
          </p15:clr>
        </p15:guide>
        <p15:guide id="29" pos="4865">
          <p15:clr>
            <a:srgbClr val="547EBF"/>
          </p15:clr>
        </p15:guide>
        <p15:guide id="30" pos="5063">
          <p15:clr>
            <a:srgbClr val="547EBF"/>
          </p15:clr>
        </p15:guide>
        <p15:guide id="31" pos="5432">
          <p15:clr>
            <a:srgbClr val="547EBF"/>
          </p15:clr>
        </p15:guide>
        <p15:guide id="32" pos="5631">
          <p15:clr>
            <a:srgbClr val="547EBF"/>
          </p15:clr>
        </p15:guide>
        <p15:guide id="33" pos="5992">
          <p15:clr>
            <a:srgbClr val="547EBF"/>
          </p15:clr>
        </p15:guide>
        <p15:guide id="34" pos="6191">
          <p15:clr>
            <a:srgbClr val="547EBF"/>
          </p15:clr>
        </p15:guide>
        <p15:guide id="35" pos="6560">
          <p15:clr>
            <a:srgbClr val="547EBF"/>
          </p15:clr>
        </p15:guide>
        <p15:guide id="36" pos="6758">
          <p15:clr>
            <a:srgbClr val="547EBF"/>
          </p15:clr>
        </p15:guide>
        <p15:guide id="37" pos="7119">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oolsToo_Slide" descr="ToolsToo_Slide">
            <a:extLst>
              <a:ext uri="{FF2B5EF4-FFF2-40B4-BE49-F238E27FC236}">
                <a16:creationId xmlns:a16="http://schemas.microsoft.com/office/drawing/2014/main" id="{59FD8F12-D64F-4AB8-829F-144F34505ED5}"/>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D61E930F-BED7-43CE-86ED-3243C2D67452}"/>
              </a:ext>
            </a:extLst>
          </p:cNvPr>
          <p:cNvSpPr>
            <a:spLocks noGrp="1"/>
          </p:cNvSpPr>
          <p:nvPr>
            <p:ph type="title"/>
          </p:nvPr>
        </p:nvSpPr>
        <p:spPr>
          <a:xfrm>
            <a:off x="838200" y="752777"/>
            <a:ext cx="10515600" cy="657359"/>
          </a:xfrm>
          <a:prstGeom prst="rect">
            <a:avLst/>
          </a:prstGeom>
        </p:spPr>
        <p:txBody>
          <a:bodyPr vert="horz" lIns="36000" tIns="45720" rIns="36000" bIns="45720" rtlCol="0" anchor="t" anchorCtr="0">
            <a:spAutoFit/>
          </a:bodyPr>
          <a:lstStyle/>
          <a:p>
            <a:r>
              <a:rPr lang="nb-NO" dirty="0"/>
              <a:t>Overskrift skrives her</a:t>
            </a:r>
          </a:p>
        </p:txBody>
      </p:sp>
      <p:sp>
        <p:nvSpPr>
          <p:cNvPr id="3" name="Plassholder for tekst 2">
            <a:extLst>
              <a:ext uri="{FF2B5EF4-FFF2-40B4-BE49-F238E27FC236}">
                <a16:creationId xmlns:a16="http://schemas.microsoft.com/office/drawing/2014/main" id="{86135B17-8428-41C5-9A85-5EE8B86993CB}"/>
              </a:ext>
            </a:extLst>
          </p:cNvPr>
          <p:cNvSpPr>
            <a:spLocks noGrp="1"/>
          </p:cNvSpPr>
          <p:nvPr>
            <p:ph type="body" idx="1"/>
          </p:nvPr>
        </p:nvSpPr>
        <p:spPr>
          <a:xfrm>
            <a:off x="838200" y="1697039"/>
            <a:ext cx="10515600" cy="4256086"/>
          </a:xfrm>
          <a:prstGeom prst="rect">
            <a:avLst/>
          </a:prstGeom>
        </p:spPr>
        <p:txBody>
          <a:bodyPr vert="horz" lIns="36000" tIns="45720" rIns="36000" bIns="45720" rtlCol="0">
            <a:noAutofit/>
          </a:bodyPr>
          <a:lstStyle/>
          <a:p>
            <a:pPr lvl="0"/>
            <a:r>
              <a:rPr lang="nb-NO" dirty="0"/>
              <a:t>Første nivå</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F67106E-F9FC-44DE-A848-9EEBA4C5C4D3}"/>
              </a:ext>
            </a:extLst>
          </p:cNvPr>
          <p:cNvSpPr>
            <a:spLocks noGrp="1"/>
          </p:cNvSpPr>
          <p:nvPr>
            <p:ph type="dt" sz="half" idx="2"/>
          </p:nvPr>
        </p:nvSpPr>
        <p:spPr>
          <a:xfrm>
            <a:off x="10596563" y="6295000"/>
            <a:ext cx="714684" cy="199488"/>
          </a:xfrm>
          <a:prstGeom prst="rect">
            <a:avLst/>
          </a:prstGeom>
        </p:spPr>
        <p:txBody>
          <a:bodyPr vert="horz" lIns="10800" tIns="46800" rIns="10800" bIns="45720" rtlCol="0" anchor="ctr"/>
          <a:lstStyle>
            <a:lvl1pPr algn="r">
              <a:defRPr sz="1024" baseline="0">
                <a:solidFill>
                  <a:schemeClr val="bg1">
                    <a:lumMod val="50000"/>
                  </a:schemeClr>
                </a:solidFill>
              </a:defRPr>
            </a:lvl1pPr>
          </a:lstStyle>
          <a:p>
            <a:fld id="{BC7387FA-9623-498B-AEA5-0B2CDA2C9147}" type="datetime1">
              <a:rPr lang="nb-NO" smtClean="0"/>
              <a:t>22.10.2021</a:t>
            </a:fld>
            <a:endParaRPr lang="nb-NO" dirty="0"/>
          </a:p>
        </p:txBody>
      </p:sp>
      <p:sp>
        <p:nvSpPr>
          <p:cNvPr id="5" name="Plassholder for bunntekst 4">
            <a:extLst>
              <a:ext uri="{FF2B5EF4-FFF2-40B4-BE49-F238E27FC236}">
                <a16:creationId xmlns:a16="http://schemas.microsoft.com/office/drawing/2014/main" id="{D289D6F6-98E8-4696-B13E-8F5A70CB25E0}"/>
              </a:ext>
            </a:extLst>
          </p:cNvPr>
          <p:cNvSpPr>
            <a:spLocks noGrp="1"/>
          </p:cNvSpPr>
          <p:nvPr>
            <p:ph type="ftr" sz="quarter" idx="3"/>
          </p:nvPr>
        </p:nvSpPr>
        <p:spPr>
          <a:xfrm>
            <a:off x="5230563" y="6295000"/>
            <a:ext cx="4831000" cy="199488"/>
          </a:xfrm>
          <a:prstGeom prst="rect">
            <a:avLst/>
          </a:prstGeom>
        </p:spPr>
        <p:txBody>
          <a:bodyPr vert="horz" lIns="10800" tIns="45720" rIns="10800" bIns="45720" rtlCol="0" anchor="ctr"/>
          <a:lstStyle>
            <a:lvl1pPr algn="r">
              <a:defRPr sz="1024" baseline="0">
                <a:solidFill>
                  <a:schemeClr val="bg1">
                    <a:lumMod val="50000"/>
                  </a:schemeClr>
                </a:solidFill>
              </a:defRPr>
            </a:lvl1pPr>
          </a:lstStyle>
          <a:p>
            <a:endParaRPr lang="nb-NO" dirty="0"/>
          </a:p>
        </p:txBody>
      </p:sp>
      <p:sp>
        <p:nvSpPr>
          <p:cNvPr id="6" name="Plassholder for lysbildenummer 5">
            <a:extLst>
              <a:ext uri="{FF2B5EF4-FFF2-40B4-BE49-F238E27FC236}">
                <a16:creationId xmlns:a16="http://schemas.microsoft.com/office/drawing/2014/main" id="{5CB30800-AFBE-44B3-8867-A119CEE83255}"/>
              </a:ext>
            </a:extLst>
          </p:cNvPr>
          <p:cNvSpPr>
            <a:spLocks noGrp="1"/>
          </p:cNvSpPr>
          <p:nvPr>
            <p:ph type="sldNum" sz="quarter" idx="4"/>
          </p:nvPr>
        </p:nvSpPr>
        <p:spPr>
          <a:xfrm>
            <a:off x="10165159" y="6295000"/>
            <a:ext cx="377020" cy="199488"/>
          </a:xfrm>
          <a:prstGeom prst="rect">
            <a:avLst/>
          </a:prstGeom>
        </p:spPr>
        <p:txBody>
          <a:bodyPr vert="horz" lIns="10800" tIns="46800" rIns="10800" bIns="45720" rtlCol="0" anchor="ctr"/>
          <a:lstStyle>
            <a:lvl1pPr algn="r">
              <a:defRPr sz="1024" baseline="0">
                <a:solidFill>
                  <a:schemeClr val="bg1">
                    <a:lumMod val="50000"/>
                  </a:schemeClr>
                </a:solidFill>
              </a:defRPr>
            </a:lvl1pPr>
          </a:lstStyle>
          <a:p>
            <a:fld id="{2441A1C6-D82D-48D6-A398-9D0CB7405E79}" type="slidenum">
              <a:rPr lang="nb-NO" smtClean="0"/>
              <a:pPr/>
              <a:t>‹#›</a:t>
            </a:fld>
            <a:r>
              <a:rPr lang="nb-NO" dirty="0"/>
              <a:t> </a:t>
            </a:r>
          </a:p>
        </p:txBody>
      </p:sp>
      <p:cxnSp>
        <p:nvCxnSpPr>
          <p:cNvPr id="13" name="Rett linje i bunn">
            <a:extLst>
              <a:ext uri="{FF2B5EF4-FFF2-40B4-BE49-F238E27FC236}">
                <a16:creationId xmlns:a16="http://schemas.microsoft.com/office/drawing/2014/main" id="{3C296133-1571-4EAF-93CB-A3F14EF74CEA}"/>
              </a:ext>
            </a:extLst>
          </p:cNvPr>
          <p:cNvCxnSpPr/>
          <p:nvPr userDrawn="1"/>
        </p:nvCxnSpPr>
        <p:spPr>
          <a:xfrm flipV="1">
            <a:off x="10555679" y="6352477"/>
            <a:ext cx="27384" cy="845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88E6B2F5-93C6-44E4-8888-CCFD280A70E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82662" y="6271805"/>
            <a:ext cx="1539012" cy="245878"/>
          </a:xfrm>
          <a:prstGeom prst="rect">
            <a:avLst/>
          </a:prstGeom>
        </p:spPr>
      </p:pic>
    </p:spTree>
    <p:extLst>
      <p:ext uri="{BB962C8B-B14F-4D97-AF65-F5344CB8AC3E}">
        <p14:creationId xmlns:p14="http://schemas.microsoft.com/office/powerpoint/2010/main" val="306971626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 id="2147484225" r:id="rId18"/>
    <p:sldLayoutId id="2147484226" r:id="rId19"/>
    <p:sldLayoutId id="2147484227" r:id="rId20"/>
    <p:sldLayoutId id="2147484228" r:id="rId21"/>
    <p:sldLayoutId id="2147484229" r:id="rId22"/>
    <p:sldLayoutId id="2147484230" r:id="rId23"/>
    <p:sldLayoutId id="2147484231" r:id="rId24"/>
    <p:sldLayoutId id="2147484232" r:id="rId25"/>
    <p:sldLayoutId id="2147484233" r:id="rId26"/>
    <p:sldLayoutId id="2147484234" r:id="rId27"/>
    <p:sldLayoutId id="2147484235" r:id="rId28"/>
    <p:sldLayoutId id="2147484236" r:id="rId29"/>
    <p:sldLayoutId id="2147484237" r:id="rId30"/>
    <p:sldLayoutId id="2147484238" r:id="rId31"/>
  </p:sldLayoutIdLst>
  <p:hf hdr="0"/>
  <p:txStyles>
    <p:titleStyle>
      <a:lvl1pPr algn="l" defTabSz="914400" rtl="0" eaLnBrk="1" latinLnBrk="0" hangingPunct="1">
        <a:lnSpc>
          <a:spcPct val="94000"/>
        </a:lnSpc>
        <a:spcBef>
          <a:spcPct val="0"/>
        </a:spcBef>
        <a:buNone/>
        <a:defRPr sz="3906" kern="1200">
          <a:solidFill>
            <a:schemeClr val="tx2"/>
          </a:solidFill>
          <a:latin typeface="+mj-lt"/>
          <a:ea typeface="+mj-ea"/>
          <a:cs typeface="+mj-cs"/>
        </a:defRPr>
      </a:lvl1pPr>
    </p:titleStyle>
    <p:bodyStyle>
      <a:lvl1pPr marL="0" indent="0" algn="l" defTabSz="914400" rtl="0" eaLnBrk="1" latinLnBrk="0" hangingPunct="1">
        <a:lnSpc>
          <a:spcPct val="104000"/>
        </a:lnSpc>
        <a:spcBef>
          <a:spcPts val="1000"/>
        </a:spcBef>
        <a:buFont typeface="Arial" panose="020B0604020202020204" pitchFamily="34" charset="0"/>
        <a:buNone/>
        <a:defRPr sz="2000" kern="1200">
          <a:solidFill>
            <a:schemeClr val="tx1"/>
          </a:solidFill>
          <a:latin typeface="+mn-lt"/>
          <a:ea typeface="+mn-ea"/>
          <a:cs typeface="+mn-cs"/>
        </a:defRPr>
      </a:lvl1pPr>
      <a:lvl2pPr marL="162000" indent="-162000" algn="l" defTabSz="914400" rtl="0" eaLnBrk="1" latinLnBrk="0" hangingPunct="1">
        <a:lnSpc>
          <a:spcPct val="104000"/>
        </a:lnSpc>
        <a:spcBef>
          <a:spcPts val="1340"/>
        </a:spcBef>
        <a:buClr>
          <a:schemeClr val="accent1"/>
        </a:buClr>
        <a:buFont typeface="Arial" panose="020B0604020202020204" pitchFamily="34" charset="0"/>
        <a:buChar char="•"/>
        <a:defRPr sz="1600" kern="1200">
          <a:solidFill>
            <a:schemeClr val="tx1"/>
          </a:solidFill>
          <a:latin typeface="+mn-lt"/>
          <a:ea typeface="+mn-ea"/>
          <a:cs typeface="+mn-cs"/>
        </a:defRPr>
      </a:lvl2pPr>
      <a:lvl3pPr marL="324000" indent="-162000" algn="l" defTabSz="914400" rtl="0" eaLnBrk="1" latinLnBrk="0" hangingPunct="1">
        <a:lnSpc>
          <a:spcPct val="104000"/>
        </a:lnSpc>
        <a:spcBef>
          <a:spcPts val="13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4000"/>
        </a:lnSpc>
        <a:spcBef>
          <a:spcPts val="20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90000"/>
        </a:lnSpc>
        <a:spcBef>
          <a:spcPts val="1330"/>
        </a:spcBef>
        <a:buFont typeface="Arial" panose="020B0604020202020204" pitchFamily="34" charset="0"/>
        <a:buNone/>
        <a:defRPr sz="1600" b="1"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8">
          <p15:clr>
            <a:srgbClr val="5ACBF0"/>
          </p15:clr>
        </p15:guide>
        <p15:guide id="2" orient="horz" pos="927">
          <p15:clr>
            <a:srgbClr val="5ACBF0"/>
          </p15:clr>
        </p15:guide>
        <p15:guide id="3" orient="horz" pos="1128">
          <p15:clr>
            <a:srgbClr val="5ACBF0"/>
          </p15:clr>
        </p15:guide>
        <p15:guide id="4" orient="horz" pos="1494">
          <p15:clr>
            <a:srgbClr val="5ACBF0"/>
          </p15:clr>
        </p15:guide>
        <p15:guide id="5" orient="horz" pos="1694">
          <p15:clr>
            <a:srgbClr val="5ACBF0"/>
          </p15:clr>
        </p15:guide>
        <p15:guide id="6" orient="horz" pos="2054">
          <p15:clr>
            <a:srgbClr val="5ACBF0"/>
          </p15:clr>
        </p15:guide>
        <p15:guide id="7" orient="horz" pos="2255">
          <p15:clr>
            <a:srgbClr val="5ACBF0"/>
          </p15:clr>
        </p15:guide>
        <p15:guide id="8" orient="horz" pos="2623">
          <p15:clr>
            <a:srgbClr val="5ACBF0"/>
          </p15:clr>
        </p15:guide>
        <p15:guide id="9" orient="horz" pos="2822">
          <p15:clr>
            <a:srgbClr val="5ACBF0"/>
          </p15:clr>
        </p15:guide>
        <p15:guide id="10" orient="horz" pos="3192">
          <p15:clr>
            <a:srgbClr val="5ACBF0"/>
          </p15:clr>
        </p15:guide>
        <p15:guide id="11" orient="horz" pos="3391">
          <p15:clr>
            <a:srgbClr val="5ACBF0"/>
          </p15:clr>
        </p15:guide>
        <p15:guide id="12" orient="horz" pos="3760">
          <p15:clr>
            <a:srgbClr val="5ACBF0"/>
          </p15:clr>
        </p15:guide>
        <p15:guide id="13" orient="horz" pos="3895">
          <p15:clr>
            <a:srgbClr val="5ACBF0"/>
          </p15:clr>
        </p15:guide>
        <p15:guide id="14" pos="560">
          <p15:clr>
            <a:srgbClr val="547EBF"/>
          </p15:clr>
        </p15:guide>
        <p15:guide id="15" pos="920">
          <p15:clr>
            <a:srgbClr val="547EBF"/>
          </p15:clr>
        </p15:guide>
        <p15:guide id="16" pos="1118">
          <p15:clr>
            <a:srgbClr val="547EBF"/>
          </p15:clr>
        </p15:guide>
        <p15:guide id="17" pos="1490">
          <p15:clr>
            <a:srgbClr val="547EBF"/>
          </p15:clr>
        </p15:guide>
        <p15:guide id="18" pos="1688">
          <p15:clr>
            <a:srgbClr val="547EBF"/>
          </p15:clr>
        </p15:guide>
        <p15:guide id="19" pos="2048">
          <p15:clr>
            <a:srgbClr val="547EBF"/>
          </p15:clr>
        </p15:guide>
        <p15:guide id="20" pos="2246">
          <p15:clr>
            <a:srgbClr val="547EBF"/>
          </p15:clr>
        </p15:guide>
        <p15:guide id="21" pos="2615">
          <p15:clr>
            <a:srgbClr val="547EBF"/>
          </p15:clr>
        </p15:guide>
        <p15:guide id="22" pos="2815">
          <p15:clr>
            <a:srgbClr val="547EBF"/>
          </p15:clr>
        </p15:guide>
        <p15:guide id="23" pos="3176">
          <p15:clr>
            <a:srgbClr val="547EBF"/>
          </p15:clr>
        </p15:guide>
        <p15:guide id="24" pos="3376">
          <p15:clr>
            <a:srgbClr val="547EBF"/>
          </p15:clr>
        </p15:guide>
        <p15:guide id="25" pos="3740">
          <p15:clr>
            <a:srgbClr val="547EBF"/>
          </p15:clr>
        </p15:guide>
        <p15:guide id="26" pos="3938">
          <p15:clr>
            <a:srgbClr val="547EBF"/>
          </p15:clr>
        </p15:guide>
        <p15:guide id="27" pos="4304">
          <p15:clr>
            <a:srgbClr val="547EBF"/>
          </p15:clr>
        </p15:guide>
        <p15:guide id="28" pos="4502">
          <p15:clr>
            <a:srgbClr val="547EBF"/>
          </p15:clr>
        </p15:guide>
        <p15:guide id="29" pos="4865">
          <p15:clr>
            <a:srgbClr val="547EBF"/>
          </p15:clr>
        </p15:guide>
        <p15:guide id="30" pos="5063">
          <p15:clr>
            <a:srgbClr val="547EBF"/>
          </p15:clr>
        </p15:guide>
        <p15:guide id="31" pos="5432">
          <p15:clr>
            <a:srgbClr val="547EBF"/>
          </p15:clr>
        </p15:guide>
        <p15:guide id="32" pos="5631">
          <p15:clr>
            <a:srgbClr val="547EBF"/>
          </p15:clr>
        </p15:guide>
        <p15:guide id="33" pos="5992">
          <p15:clr>
            <a:srgbClr val="547EBF"/>
          </p15:clr>
        </p15:guide>
        <p15:guide id="34" pos="6191">
          <p15:clr>
            <a:srgbClr val="547EBF"/>
          </p15:clr>
        </p15:guide>
        <p15:guide id="35" pos="6560">
          <p15:clr>
            <a:srgbClr val="547EBF"/>
          </p15:clr>
        </p15:guide>
        <p15:guide id="36" pos="6758">
          <p15:clr>
            <a:srgbClr val="547EBF"/>
          </p15:clr>
        </p15:guide>
        <p15:guide id="37" pos="7119">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oolsToo_Slide" descr="ToolsToo_Slide">
            <a:extLst>
              <a:ext uri="{FF2B5EF4-FFF2-40B4-BE49-F238E27FC236}">
                <a16:creationId xmlns:a16="http://schemas.microsoft.com/office/drawing/2014/main" id="{59FD8F12-D64F-4AB8-829F-144F34505ED5}"/>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D61E930F-BED7-43CE-86ED-3243C2D67452}"/>
              </a:ext>
            </a:extLst>
          </p:cNvPr>
          <p:cNvSpPr>
            <a:spLocks noGrp="1"/>
          </p:cNvSpPr>
          <p:nvPr>
            <p:ph type="title"/>
          </p:nvPr>
        </p:nvSpPr>
        <p:spPr>
          <a:xfrm>
            <a:off x="838200" y="752777"/>
            <a:ext cx="10515600" cy="657359"/>
          </a:xfrm>
          <a:prstGeom prst="rect">
            <a:avLst/>
          </a:prstGeom>
        </p:spPr>
        <p:txBody>
          <a:bodyPr vert="horz" lIns="36000" tIns="45720" rIns="36000" bIns="45720" rtlCol="0" anchor="t" anchorCtr="0">
            <a:spAutoFit/>
          </a:bodyPr>
          <a:lstStyle/>
          <a:p>
            <a:r>
              <a:rPr lang="nb-NO" dirty="0"/>
              <a:t>Overskrift skrives her</a:t>
            </a:r>
          </a:p>
        </p:txBody>
      </p:sp>
      <p:sp>
        <p:nvSpPr>
          <p:cNvPr id="3" name="Plassholder for tekst 2">
            <a:extLst>
              <a:ext uri="{FF2B5EF4-FFF2-40B4-BE49-F238E27FC236}">
                <a16:creationId xmlns:a16="http://schemas.microsoft.com/office/drawing/2014/main" id="{86135B17-8428-41C5-9A85-5EE8B86993CB}"/>
              </a:ext>
            </a:extLst>
          </p:cNvPr>
          <p:cNvSpPr>
            <a:spLocks noGrp="1"/>
          </p:cNvSpPr>
          <p:nvPr>
            <p:ph type="body" idx="1"/>
          </p:nvPr>
        </p:nvSpPr>
        <p:spPr>
          <a:xfrm>
            <a:off x="838200" y="1697039"/>
            <a:ext cx="10515600" cy="4256086"/>
          </a:xfrm>
          <a:prstGeom prst="rect">
            <a:avLst/>
          </a:prstGeom>
        </p:spPr>
        <p:txBody>
          <a:bodyPr vert="horz" lIns="36000" tIns="45720" rIns="36000" bIns="45720" rtlCol="0">
            <a:noAutofit/>
          </a:bodyPr>
          <a:lstStyle/>
          <a:p>
            <a:pPr lvl="0"/>
            <a:r>
              <a:rPr lang="nb-NO" dirty="0"/>
              <a:t>Første nivå</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F67106E-F9FC-44DE-A848-9EEBA4C5C4D3}"/>
              </a:ext>
            </a:extLst>
          </p:cNvPr>
          <p:cNvSpPr>
            <a:spLocks noGrp="1"/>
          </p:cNvSpPr>
          <p:nvPr>
            <p:ph type="dt" sz="half" idx="2"/>
          </p:nvPr>
        </p:nvSpPr>
        <p:spPr>
          <a:xfrm>
            <a:off x="10596563" y="6295000"/>
            <a:ext cx="714684" cy="199488"/>
          </a:xfrm>
          <a:prstGeom prst="rect">
            <a:avLst/>
          </a:prstGeom>
        </p:spPr>
        <p:txBody>
          <a:bodyPr vert="horz" lIns="10800" tIns="46800" rIns="10800" bIns="45720" rtlCol="0" anchor="ctr"/>
          <a:lstStyle>
            <a:lvl1pPr algn="r">
              <a:defRPr sz="1024" baseline="0">
                <a:solidFill>
                  <a:schemeClr val="bg1">
                    <a:lumMod val="50000"/>
                  </a:schemeClr>
                </a:solidFill>
              </a:defRPr>
            </a:lvl1pPr>
          </a:lstStyle>
          <a:p>
            <a:fld id="{BC7387FA-9623-498B-AEA5-0B2CDA2C9147}" type="datetime1">
              <a:rPr lang="nb-NO" smtClean="0"/>
              <a:t>22.10.2021</a:t>
            </a:fld>
            <a:endParaRPr lang="nb-NO" dirty="0"/>
          </a:p>
        </p:txBody>
      </p:sp>
      <p:sp>
        <p:nvSpPr>
          <p:cNvPr id="5" name="Plassholder for bunntekst 4">
            <a:extLst>
              <a:ext uri="{FF2B5EF4-FFF2-40B4-BE49-F238E27FC236}">
                <a16:creationId xmlns:a16="http://schemas.microsoft.com/office/drawing/2014/main" id="{D289D6F6-98E8-4696-B13E-8F5A70CB25E0}"/>
              </a:ext>
            </a:extLst>
          </p:cNvPr>
          <p:cNvSpPr>
            <a:spLocks noGrp="1"/>
          </p:cNvSpPr>
          <p:nvPr>
            <p:ph type="ftr" sz="quarter" idx="3"/>
          </p:nvPr>
        </p:nvSpPr>
        <p:spPr>
          <a:xfrm>
            <a:off x="5230563" y="6295000"/>
            <a:ext cx="4831000" cy="199488"/>
          </a:xfrm>
          <a:prstGeom prst="rect">
            <a:avLst/>
          </a:prstGeom>
        </p:spPr>
        <p:txBody>
          <a:bodyPr vert="horz" lIns="10800" tIns="45720" rIns="10800" bIns="45720" rtlCol="0" anchor="ctr"/>
          <a:lstStyle>
            <a:lvl1pPr algn="r">
              <a:defRPr sz="1024" baseline="0">
                <a:solidFill>
                  <a:schemeClr val="bg1">
                    <a:lumMod val="50000"/>
                  </a:schemeClr>
                </a:solidFill>
              </a:defRPr>
            </a:lvl1pPr>
          </a:lstStyle>
          <a:p>
            <a:endParaRPr lang="nb-NO" dirty="0"/>
          </a:p>
        </p:txBody>
      </p:sp>
      <p:sp>
        <p:nvSpPr>
          <p:cNvPr id="6" name="Plassholder for lysbildenummer 5">
            <a:extLst>
              <a:ext uri="{FF2B5EF4-FFF2-40B4-BE49-F238E27FC236}">
                <a16:creationId xmlns:a16="http://schemas.microsoft.com/office/drawing/2014/main" id="{5CB30800-AFBE-44B3-8867-A119CEE83255}"/>
              </a:ext>
            </a:extLst>
          </p:cNvPr>
          <p:cNvSpPr>
            <a:spLocks noGrp="1"/>
          </p:cNvSpPr>
          <p:nvPr>
            <p:ph type="sldNum" sz="quarter" idx="4"/>
          </p:nvPr>
        </p:nvSpPr>
        <p:spPr>
          <a:xfrm>
            <a:off x="10165159" y="6295000"/>
            <a:ext cx="377020" cy="199488"/>
          </a:xfrm>
          <a:prstGeom prst="rect">
            <a:avLst/>
          </a:prstGeom>
        </p:spPr>
        <p:txBody>
          <a:bodyPr vert="horz" lIns="10800" tIns="46800" rIns="10800" bIns="45720" rtlCol="0" anchor="ctr"/>
          <a:lstStyle>
            <a:lvl1pPr algn="r">
              <a:defRPr sz="1024" baseline="0">
                <a:solidFill>
                  <a:schemeClr val="bg1">
                    <a:lumMod val="50000"/>
                  </a:schemeClr>
                </a:solidFill>
              </a:defRPr>
            </a:lvl1pPr>
          </a:lstStyle>
          <a:p>
            <a:fld id="{2441A1C6-D82D-48D6-A398-9D0CB7405E79}" type="slidenum">
              <a:rPr lang="nb-NO" smtClean="0"/>
              <a:pPr/>
              <a:t>‹#›</a:t>
            </a:fld>
            <a:r>
              <a:rPr lang="nb-NO" dirty="0"/>
              <a:t> </a:t>
            </a:r>
          </a:p>
        </p:txBody>
      </p:sp>
      <p:cxnSp>
        <p:nvCxnSpPr>
          <p:cNvPr id="13" name="Rett linje i bunn">
            <a:extLst>
              <a:ext uri="{FF2B5EF4-FFF2-40B4-BE49-F238E27FC236}">
                <a16:creationId xmlns:a16="http://schemas.microsoft.com/office/drawing/2014/main" id="{3C296133-1571-4EAF-93CB-A3F14EF74CEA}"/>
              </a:ext>
            </a:extLst>
          </p:cNvPr>
          <p:cNvCxnSpPr/>
          <p:nvPr userDrawn="1"/>
        </p:nvCxnSpPr>
        <p:spPr>
          <a:xfrm flipV="1">
            <a:off x="10555679" y="6352477"/>
            <a:ext cx="27384" cy="845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88E6B2F5-93C6-44E4-8888-CCFD280A70EC}"/>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82662" y="6271805"/>
            <a:ext cx="1539012" cy="245878"/>
          </a:xfrm>
          <a:prstGeom prst="rect">
            <a:avLst/>
          </a:prstGeom>
        </p:spPr>
      </p:pic>
    </p:spTree>
    <p:extLst>
      <p:ext uri="{BB962C8B-B14F-4D97-AF65-F5344CB8AC3E}">
        <p14:creationId xmlns:p14="http://schemas.microsoft.com/office/powerpoint/2010/main" val="910274703"/>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 id="2147484253" r:id="rId13"/>
    <p:sldLayoutId id="2147484254" r:id="rId14"/>
    <p:sldLayoutId id="2147484255" r:id="rId15"/>
    <p:sldLayoutId id="2147484256" r:id="rId16"/>
    <p:sldLayoutId id="2147484257" r:id="rId17"/>
    <p:sldLayoutId id="2147484258" r:id="rId18"/>
    <p:sldLayoutId id="2147484259" r:id="rId19"/>
    <p:sldLayoutId id="2147484260" r:id="rId20"/>
    <p:sldLayoutId id="2147484261" r:id="rId21"/>
    <p:sldLayoutId id="2147484262" r:id="rId22"/>
    <p:sldLayoutId id="2147484263" r:id="rId23"/>
    <p:sldLayoutId id="2147484264" r:id="rId24"/>
    <p:sldLayoutId id="2147484265" r:id="rId25"/>
  </p:sldLayoutIdLst>
  <p:hf hdr="0"/>
  <p:txStyles>
    <p:titleStyle>
      <a:lvl1pPr algn="l" defTabSz="914400" rtl="0" eaLnBrk="1" latinLnBrk="0" hangingPunct="1">
        <a:lnSpc>
          <a:spcPct val="94000"/>
        </a:lnSpc>
        <a:spcBef>
          <a:spcPct val="0"/>
        </a:spcBef>
        <a:buNone/>
        <a:defRPr sz="3906" kern="1200">
          <a:solidFill>
            <a:schemeClr val="tx2"/>
          </a:solidFill>
          <a:latin typeface="+mj-lt"/>
          <a:ea typeface="+mj-ea"/>
          <a:cs typeface="+mj-cs"/>
        </a:defRPr>
      </a:lvl1pPr>
    </p:titleStyle>
    <p:bodyStyle>
      <a:lvl1pPr marL="0" indent="0" algn="l" defTabSz="914400" rtl="0" eaLnBrk="1" latinLnBrk="0" hangingPunct="1">
        <a:lnSpc>
          <a:spcPct val="104000"/>
        </a:lnSpc>
        <a:spcBef>
          <a:spcPts val="1000"/>
        </a:spcBef>
        <a:buFont typeface="Arial" panose="020B0604020202020204" pitchFamily="34" charset="0"/>
        <a:buNone/>
        <a:defRPr sz="2000" kern="1200">
          <a:solidFill>
            <a:schemeClr val="tx1"/>
          </a:solidFill>
          <a:latin typeface="+mn-lt"/>
          <a:ea typeface="+mn-ea"/>
          <a:cs typeface="+mn-cs"/>
        </a:defRPr>
      </a:lvl1pPr>
      <a:lvl2pPr marL="162000" indent="-162000" algn="l" defTabSz="914400" rtl="0" eaLnBrk="1" latinLnBrk="0" hangingPunct="1">
        <a:lnSpc>
          <a:spcPct val="104000"/>
        </a:lnSpc>
        <a:spcBef>
          <a:spcPts val="1340"/>
        </a:spcBef>
        <a:buClr>
          <a:schemeClr val="accent1"/>
        </a:buClr>
        <a:buFont typeface="Arial" panose="020B0604020202020204" pitchFamily="34" charset="0"/>
        <a:buChar char="•"/>
        <a:defRPr sz="1600" kern="1200">
          <a:solidFill>
            <a:schemeClr val="tx1"/>
          </a:solidFill>
          <a:latin typeface="+mn-lt"/>
          <a:ea typeface="+mn-ea"/>
          <a:cs typeface="+mn-cs"/>
        </a:defRPr>
      </a:lvl2pPr>
      <a:lvl3pPr marL="324000" indent="-162000" algn="l" defTabSz="914400" rtl="0" eaLnBrk="1" latinLnBrk="0" hangingPunct="1">
        <a:lnSpc>
          <a:spcPct val="104000"/>
        </a:lnSpc>
        <a:spcBef>
          <a:spcPts val="13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4000"/>
        </a:lnSpc>
        <a:spcBef>
          <a:spcPts val="2000"/>
        </a:spcBef>
        <a:buFont typeface="Arial" panose="020B0604020202020204" pitchFamily="34" charset="0"/>
        <a:buNone/>
        <a:defRPr sz="2000" b="1" kern="1200">
          <a:solidFill>
            <a:schemeClr val="accent1"/>
          </a:solidFill>
          <a:latin typeface="+mn-lt"/>
          <a:ea typeface="+mn-ea"/>
          <a:cs typeface="+mn-cs"/>
        </a:defRPr>
      </a:lvl4pPr>
      <a:lvl5pPr marL="0" indent="0" algn="l" defTabSz="914400" rtl="0" eaLnBrk="1" latinLnBrk="0" hangingPunct="1">
        <a:lnSpc>
          <a:spcPct val="90000"/>
        </a:lnSpc>
        <a:spcBef>
          <a:spcPts val="1330"/>
        </a:spcBef>
        <a:buFont typeface="Arial" panose="020B0604020202020204" pitchFamily="34" charset="0"/>
        <a:buNone/>
        <a:defRPr sz="1600" b="1"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8">
          <p15:clr>
            <a:srgbClr val="5ACBF0"/>
          </p15:clr>
        </p15:guide>
        <p15:guide id="2" orient="horz" pos="927">
          <p15:clr>
            <a:srgbClr val="5ACBF0"/>
          </p15:clr>
        </p15:guide>
        <p15:guide id="3" orient="horz" pos="1128">
          <p15:clr>
            <a:srgbClr val="5ACBF0"/>
          </p15:clr>
        </p15:guide>
        <p15:guide id="4" orient="horz" pos="1494">
          <p15:clr>
            <a:srgbClr val="5ACBF0"/>
          </p15:clr>
        </p15:guide>
        <p15:guide id="5" orient="horz" pos="1694">
          <p15:clr>
            <a:srgbClr val="5ACBF0"/>
          </p15:clr>
        </p15:guide>
        <p15:guide id="6" orient="horz" pos="2054">
          <p15:clr>
            <a:srgbClr val="5ACBF0"/>
          </p15:clr>
        </p15:guide>
        <p15:guide id="7" orient="horz" pos="2255">
          <p15:clr>
            <a:srgbClr val="5ACBF0"/>
          </p15:clr>
        </p15:guide>
        <p15:guide id="8" orient="horz" pos="2623">
          <p15:clr>
            <a:srgbClr val="5ACBF0"/>
          </p15:clr>
        </p15:guide>
        <p15:guide id="9" orient="horz" pos="2822">
          <p15:clr>
            <a:srgbClr val="5ACBF0"/>
          </p15:clr>
        </p15:guide>
        <p15:guide id="10" orient="horz" pos="3192">
          <p15:clr>
            <a:srgbClr val="5ACBF0"/>
          </p15:clr>
        </p15:guide>
        <p15:guide id="11" orient="horz" pos="3391">
          <p15:clr>
            <a:srgbClr val="5ACBF0"/>
          </p15:clr>
        </p15:guide>
        <p15:guide id="12" orient="horz" pos="3760">
          <p15:clr>
            <a:srgbClr val="5ACBF0"/>
          </p15:clr>
        </p15:guide>
        <p15:guide id="13" orient="horz" pos="3895">
          <p15:clr>
            <a:srgbClr val="5ACBF0"/>
          </p15:clr>
        </p15:guide>
        <p15:guide id="14" pos="560">
          <p15:clr>
            <a:srgbClr val="547EBF"/>
          </p15:clr>
        </p15:guide>
        <p15:guide id="15" pos="920">
          <p15:clr>
            <a:srgbClr val="547EBF"/>
          </p15:clr>
        </p15:guide>
        <p15:guide id="16" pos="1118">
          <p15:clr>
            <a:srgbClr val="547EBF"/>
          </p15:clr>
        </p15:guide>
        <p15:guide id="17" pos="1490">
          <p15:clr>
            <a:srgbClr val="547EBF"/>
          </p15:clr>
        </p15:guide>
        <p15:guide id="18" pos="1688">
          <p15:clr>
            <a:srgbClr val="547EBF"/>
          </p15:clr>
        </p15:guide>
        <p15:guide id="19" pos="2048">
          <p15:clr>
            <a:srgbClr val="547EBF"/>
          </p15:clr>
        </p15:guide>
        <p15:guide id="20" pos="2246">
          <p15:clr>
            <a:srgbClr val="547EBF"/>
          </p15:clr>
        </p15:guide>
        <p15:guide id="21" pos="2615">
          <p15:clr>
            <a:srgbClr val="547EBF"/>
          </p15:clr>
        </p15:guide>
        <p15:guide id="22" pos="2815">
          <p15:clr>
            <a:srgbClr val="547EBF"/>
          </p15:clr>
        </p15:guide>
        <p15:guide id="23" pos="3176">
          <p15:clr>
            <a:srgbClr val="547EBF"/>
          </p15:clr>
        </p15:guide>
        <p15:guide id="24" pos="3376">
          <p15:clr>
            <a:srgbClr val="547EBF"/>
          </p15:clr>
        </p15:guide>
        <p15:guide id="25" pos="3740">
          <p15:clr>
            <a:srgbClr val="547EBF"/>
          </p15:clr>
        </p15:guide>
        <p15:guide id="26" pos="3938">
          <p15:clr>
            <a:srgbClr val="547EBF"/>
          </p15:clr>
        </p15:guide>
        <p15:guide id="27" pos="4304">
          <p15:clr>
            <a:srgbClr val="547EBF"/>
          </p15:clr>
        </p15:guide>
        <p15:guide id="28" pos="4502">
          <p15:clr>
            <a:srgbClr val="547EBF"/>
          </p15:clr>
        </p15:guide>
        <p15:guide id="29" pos="4865">
          <p15:clr>
            <a:srgbClr val="547EBF"/>
          </p15:clr>
        </p15:guide>
        <p15:guide id="30" pos="5063">
          <p15:clr>
            <a:srgbClr val="547EBF"/>
          </p15:clr>
        </p15:guide>
        <p15:guide id="31" pos="5432">
          <p15:clr>
            <a:srgbClr val="547EBF"/>
          </p15:clr>
        </p15:guide>
        <p15:guide id="32" pos="5631">
          <p15:clr>
            <a:srgbClr val="547EBF"/>
          </p15:clr>
        </p15:guide>
        <p15:guide id="33" pos="5992">
          <p15:clr>
            <a:srgbClr val="547EBF"/>
          </p15:clr>
        </p15:guide>
        <p15:guide id="34" pos="6191">
          <p15:clr>
            <a:srgbClr val="547EBF"/>
          </p15:clr>
        </p15:guide>
        <p15:guide id="35" pos="6560">
          <p15:clr>
            <a:srgbClr val="547EBF"/>
          </p15:clr>
        </p15:guide>
        <p15:guide id="36" pos="6758">
          <p15:clr>
            <a:srgbClr val="547EBF"/>
          </p15:clr>
        </p15:guide>
        <p15:guide id="37" pos="7119">
          <p15:clr>
            <a:srgbClr val="547EBF"/>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endParaRPr lang="en-NO" dirty="0"/>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NO" dirty="0"/>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10/22/21</a:t>
            </a:fld>
            <a:endParaRPr lang="en-NO" dirty="0">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153210613"/>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1" r:id="rId13"/>
    <p:sldLayoutId id="2147484292" r:id="rId14"/>
    <p:sldLayoutId id="2147484293" r:id="rId15"/>
    <p:sldLayoutId id="2147484294" r:id="rId16"/>
    <p:sldLayoutId id="2147484295" r:id="rId17"/>
    <p:sldLayoutId id="2147484296" r:id="rId18"/>
    <p:sldLayoutId id="2147484297" r:id="rId19"/>
    <p:sldLayoutId id="2147484298" r:id="rId20"/>
    <p:sldLayoutId id="2147484299" r:id="rId21"/>
    <p:sldLayoutId id="2147484300" r:id="rId22"/>
    <p:sldLayoutId id="2147484301" r:id="rId23"/>
    <p:sldLayoutId id="2147484302" r:id="rId24"/>
    <p:sldLayoutId id="2147484303" r:id="rId25"/>
    <p:sldLayoutId id="2147484304" r:id="rId26"/>
    <p:sldLayoutId id="2147484305" r:id="rId27"/>
    <p:sldLayoutId id="2147484306" r:id="rId28"/>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E7F621-53FA-FB43-9E53-E43D6D9F825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Text Placeholder 2">
            <a:extLst>
              <a:ext uri="{FF2B5EF4-FFF2-40B4-BE49-F238E27FC236}">
                <a16:creationId xmlns:a16="http://schemas.microsoft.com/office/drawing/2014/main" id="{EC2B1B7B-2208-B947-82E1-EB89B340164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Date Placeholder 3">
            <a:extLst>
              <a:ext uri="{FF2B5EF4-FFF2-40B4-BE49-F238E27FC236}">
                <a16:creationId xmlns:a16="http://schemas.microsoft.com/office/drawing/2014/main" id="{6E6E7A17-155C-A04F-A1CA-1BB7FF20B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Source Sans Pro" panose="020B0503030403020204" pitchFamily="34" charset="0"/>
                <a:ea typeface="Source Sans Pro" panose="020B0503030403020204" pitchFamily="34" charset="0"/>
              </a:defRPr>
            </a:lvl1pPr>
          </a:lstStyle>
          <a:p>
            <a:pPr>
              <a:defRPr/>
            </a:pPr>
            <a:fld id="{FC669AAC-B61D-BB45-BA88-CCA248286457}" type="datetimeFigureOut">
              <a:rPr lang="LID4096"/>
              <a:pPr>
                <a:defRPr/>
              </a:pPr>
              <a:t>10/22/21</a:t>
            </a:fld>
            <a:endParaRPr lang="en-NO" dirty="0"/>
          </a:p>
        </p:txBody>
      </p:sp>
      <p:sp>
        <p:nvSpPr>
          <p:cNvPr id="5" name="Footer Placeholder 4">
            <a:extLst>
              <a:ext uri="{FF2B5EF4-FFF2-40B4-BE49-F238E27FC236}">
                <a16:creationId xmlns:a16="http://schemas.microsoft.com/office/drawing/2014/main" id="{9AD60AB0-FA38-384A-856A-DC6529A67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Source Sans Pro" panose="020B0503030403020204" pitchFamily="34" charset="0"/>
                <a:ea typeface="Source Sans Pro" panose="020B0503030403020204" pitchFamily="34" charset="0"/>
              </a:defRPr>
            </a:lvl1pPr>
          </a:lstStyle>
          <a:p>
            <a:pPr>
              <a:defRPr/>
            </a:pPr>
            <a:endParaRPr lang="en-NO"/>
          </a:p>
        </p:txBody>
      </p:sp>
      <p:sp>
        <p:nvSpPr>
          <p:cNvPr id="6" name="Slide Number Placeholder 5">
            <a:extLst>
              <a:ext uri="{FF2B5EF4-FFF2-40B4-BE49-F238E27FC236}">
                <a16:creationId xmlns:a16="http://schemas.microsoft.com/office/drawing/2014/main" id="{2A155885-BA68-1A42-B2E0-ED480CFAE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Source Sans Pro" panose="020B0503030403020204" pitchFamily="34" charset="0"/>
                <a:ea typeface="Source Sans Pro" panose="020B0503030403020204" pitchFamily="34" charset="0"/>
              </a:defRPr>
            </a:lvl1pPr>
          </a:lstStyle>
          <a:p>
            <a:pPr>
              <a:defRPr/>
            </a:pPr>
            <a:fld id="{E69432D4-CFA4-0544-BDEC-23475CA45BE6}" type="slidenum">
              <a:rPr lang="en-NO"/>
              <a:pPr>
                <a:defRPr/>
              </a:pPr>
              <a:t>‹#›</a:t>
            </a:fld>
            <a:endParaRPr lang="en-NO" dirty="0"/>
          </a:p>
        </p:txBody>
      </p:sp>
    </p:spTree>
    <p:extLst>
      <p:ext uri="{BB962C8B-B14F-4D97-AF65-F5344CB8AC3E}">
        <p14:creationId xmlns:p14="http://schemas.microsoft.com/office/powerpoint/2010/main" val="1437487743"/>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 id="2147484332" r:id="rId25"/>
    <p:sldLayoutId id="2147484333" r:id="rId26"/>
    <p:sldLayoutId id="2147484334" r:id="rId27"/>
    <p:sldLayoutId id="2147484335" r:id="rId28"/>
  </p:sldLayoutIdLst>
  <p:txStyles>
    <p:titleStyle>
      <a:lvl1pPr algn="l" rtl="0" fontAlgn="base">
        <a:lnSpc>
          <a:spcPct val="90000"/>
        </a:lnSpc>
        <a:spcBef>
          <a:spcPct val="0"/>
        </a:spcBef>
        <a:spcAft>
          <a:spcPct val="0"/>
        </a:spcAft>
        <a:defRPr sz="4400" b="1" kern="1200">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1pPr>
      <a:lvl2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2pPr>
      <a:lvl3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3pPr>
      <a:lvl4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4pPr>
      <a:lvl5pPr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5pPr>
      <a:lvl6pPr marL="4572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6pPr>
      <a:lvl7pPr marL="9144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7pPr>
      <a:lvl8pPr marL="13716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8pPr>
      <a:lvl9pPr marL="1828800" algn="l" rtl="0" fontAlgn="base">
        <a:lnSpc>
          <a:spcPct val="90000"/>
        </a:lnSpc>
        <a:spcBef>
          <a:spcPct val="0"/>
        </a:spcBef>
        <a:spcAft>
          <a:spcPct val="0"/>
        </a:spcAft>
        <a:defRPr sz="4400" b="1">
          <a:solidFill>
            <a:srgbClr val="082B52"/>
          </a:solidFill>
          <a:latin typeface="Source Sans Pro Semibold" panose="020B0503030403020204" pitchFamily="34" charset="0"/>
          <a:ea typeface="Source Sans Pro Semibold" panose="020B0503030403020204" pitchFamily="34" charset="0"/>
          <a:cs typeface="Source Sans Pro Semibold" panose="020B0503030403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B2B52"/>
          </a:solidFill>
          <a:latin typeface="Source Sans Pro" panose="020B0503030403020204" pitchFamily="34" charset="0"/>
          <a:ea typeface="Source Sans Pro" panose="020B0503030403020204" pitchFamily="34" charset="0"/>
          <a:cs typeface="Source Sans Pro" panose="020B05030304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10/22/21</a:t>
            </a:fld>
            <a:endParaRPr lang="en-NO">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46842589"/>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 id="2147484353" r:id="rId17"/>
    <p:sldLayoutId id="2147484354" r:id="rId18"/>
    <p:sldLayoutId id="2147484355" r:id="rId19"/>
    <p:sldLayoutId id="2147484356" r:id="rId20"/>
    <p:sldLayoutId id="2147484357" r:id="rId21"/>
    <p:sldLayoutId id="2147484358" r:id="rId22"/>
    <p:sldLayoutId id="2147484359" r:id="rId23"/>
    <p:sldLayoutId id="2147484360" r:id="rId24"/>
    <p:sldLayoutId id="2147484361" r:id="rId25"/>
    <p:sldLayoutId id="2147484363" r:id="rId26"/>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8.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26.xml"/></Relationships>
</file>

<file path=ppt/slides/_rels/slide14.xml.rels><?xml version="1.0" encoding="UTF-8" standalone="yes"?>
<Relationships xmlns="http://schemas.openxmlformats.org/package/2006/relationships"><Relationship Id="rId3" Type="http://schemas.openxmlformats.org/officeDocument/2006/relationships/hyperlink" Target="https://www.10faktor.no/sites/default/files/inline-images/qzjWdxgS6yNYiucZO7VtlLq9fRHKUUMzoCCclwETH9GtuoQ5V5.pdf" TargetMode="External"/><Relationship Id="rId2" Type="http://schemas.openxmlformats.org/officeDocument/2006/relationships/image" Target="../media/image101.png"/><Relationship Id="rId1" Type="http://schemas.openxmlformats.org/officeDocument/2006/relationships/slideLayout" Target="../slideLayouts/slideLayout294.xml"/><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292.xml"/><Relationship Id="rId4" Type="http://schemas.openxmlformats.org/officeDocument/2006/relationships/hyperlink" Target="https://www.10faktor.no/sites/default/files/inline-images/qzjWdxgS6yNYiucZO7VtlLq9fRHKUUMzoCCclwETH9GtuoQ5V5.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187.xml"/></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152.xml"/><Relationship Id="rId4" Type="http://schemas.openxmlformats.org/officeDocument/2006/relationships/image" Target="../media/image106.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396.xml"/></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396.xml"/></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39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8.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398.xml"/><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398.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39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8.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3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8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20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6.png"/><Relationship Id="rId1" Type="http://schemas.openxmlformats.org/officeDocument/2006/relationships/slideLayout" Target="../slideLayouts/slideLayout410.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412.xml"/></Relationships>
</file>

<file path=ppt/slides/_rels/slide4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17.xml"/></Relationships>
</file>

<file path=ppt/slides/_rels/slide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17.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11.xml"/></Relationships>
</file>

<file path=ppt/slides/_rels/slide4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87.xml"/></Relationships>
</file>

<file path=ppt/slides/_rels/slide5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6.xml"/></Relationships>
</file>

<file path=ppt/slides/_rels/slide52.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460.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 Id="rId9" Type="http://schemas.openxmlformats.org/officeDocument/2006/relationships/image" Target="../media/image125.emf"/></Relationships>
</file>

<file path=ppt/slides/_rels/slide53.xml.rels><?xml version="1.0" encoding="UTF-8" standalone="yes"?>
<Relationships xmlns="http://schemas.openxmlformats.org/package/2006/relationships"><Relationship Id="rId3" Type="http://schemas.openxmlformats.org/officeDocument/2006/relationships/hyperlink" Target="https://static1.squarespace.com/static/50a69b60e4b060cf879027e3/t/57800d1df7e0aba104c81a2b/1468009768409/PROSJEKTH&#197;NDBOKA_VOL3375.pdf" TargetMode="External"/><Relationship Id="rId2" Type="http://schemas.openxmlformats.org/officeDocument/2006/relationships/image" Target="../media/image126.png"/><Relationship Id="rId1" Type="http://schemas.openxmlformats.org/officeDocument/2006/relationships/slideLayout" Target="../slideLayouts/slideLayout47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6.xml"/></Relationships>
</file>

<file path=ppt/slides/_rels/slide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17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22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31.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2DA261-476D-C043-AEF5-58B3230EC3C8}"/>
              </a:ext>
            </a:extLst>
          </p:cNvPr>
          <p:cNvSpPr>
            <a:spLocks noGrp="1"/>
          </p:cNvSpPr>
          <p:nvPr>
            <p:ph type="title"/>
          </p:nvPr>
        </p:nvSpPr>
        <p:spPr>
          <a:xfrm>
            <a:off x="3565071" y="1679017"/>
            <a:ext cx="7986656" cy="1285069"/>
          </a:xfrm>
        </p:spPr>
        <p:txBody>
          <a:bodyPr>
            <a:normAutofit fontScale="90000"/>
          </a:bodyPr>
          <a:lstStyle/>
          <a:p>
            <a:r>
              <a:rPr lang="nb-NO" b="1" dirty="0">
                <a:solidFill>
                  <a:srgbClr val="000000"/>
                </a:solidFill>
                <a:effectLst/>
                <a:latin typeface="Helvetica Neue" panose="02000503000000020004" pitchFamily="2" charset="0"/>
              </a:rPr>
              <a:t>Samling før gjennomføring av  medarbeiderundersøkelsen 10-FAKTOR 2021</a:t>
            </a:r>
            <a:br>
              <a:rPr lang="nb-NO" dirty="0">
                <a:solidFill>
                  <a:srgbClr val="000000"/>
                </a:solidFill>
                <a:effectLst/>
                <a:latin typeface="Helvetica Neue" panose="02000503000000020004" pitchFamily="2" charset="0"/>
              </a:rPr>
            </a:br>
            <a:endParaRPr lang="nb-NO" dirty="0"/>
          </a:p>
        </p:txBody>
      </p:sp>
      <p:sp>
        <p:nvSpPr>
          <p:cNvPr id="3" name="Plassholder for tekst 2">
            <a:extLst>
              <a:ext uri="{FF2B5EF4-FFF2-40B4-BE49-F238E27FC236}">
                <a16:creationId xmlns:a16="http://schemas.microsoft.com/office/drawing/2014/main" id="{A0CC7D49-E56F-D042-8B65-9645A698AEA3}"/>
              </a:ext>
            </a:extLst>
          </p:cNvPr>
          <p:cNvSpPr>
            <a:spLocks noGrp="1"/>
          </p:cNvSpPr>
          <p:nvPr>
            <p:ph type="body" sz="quarter" idx="10"/>
          </p:nvPr>
        </p:nvSpPr>
        <p:spPr>
          <a:xfrm>
            <a:off x="3548743" y="3047547"/>
            <a:ext cx="7986713" cy="1724025"/>
          </a:xfrm>
        </p:spPr>
        <p:txBody>
          <a:bodyPr/>
          <a:lstStyle/>
          <a:p>
            <a:r>
              <a:rPr lang="nb-NO" dirty="0"/>
              <a:t>- repetisjon og forberedelser</a:t>
            </a:r>
          </a:p>
        </p:txBody>
      </p:sp>
      <p:sp>
        <p:nvSpPr>
          <p:cNvPr id="4" name="Plassholder for innhold 3">
            <a:extLst>
              <a:ext uri="{FF2B5EF4-FFF2-40B4-BE49-F238E27FC236}">
                <a16:creationId xmlns:a16="http://schemas.microsoft.com/office/drawing/2014/main" id="{2BFA6B79-0432-FE41-83EF-059428435306}"/>
              </a:ext>
            </a:extLst>
          </p:cNvPr>
          <p:cNvSpPr>
            <a:spLocks noGrp="1"/>
          </p:cNvSpPr>
          <p:nvPr>
            <p:ph sz="quarter" idx="11"/>
          </p:nvPr>
        </p:nvSpPr>
        <p:spPr/>
        <p:txBody>
          <a:bodyPr/>
          <a:lstStyle/>
          <a:p>
            <a:r>
              <a:rPr lang="nb-NO" dirty="0"/>
              <a:t>Prosessleder; Linda Svendsrud</a:t>
            </a:r>
          </a:p>
        </p:txBody>
      </p:sp>
    </p:spTree>
    <p:extLst>
      <p:ext uri="{BB962C8B-B14F-4D97-AF65-F5344CB8AC3E}">
        <p14:creationId xmlns:p14="http://schemas.microsoft.com/office/powerpoint/2010/main" val="396415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tel 3">
            <a:extLst>
              <a:ext uri="{FF2B5EF4-FFF2-40B4-BE49-F238E27FC236}">
                <a16:creationId xmlns:a16="http://schemas.microsoft.com/office/drawing/2014/main" id="{4944DA9A-CE7E-B14A-88E6-91BF43A6C946}"/>
              </a:ext>
            </a:extLst>
          </p:cNvPr>
          <p:cNvSpPr>
            <a:spLocks noGrp="1" noChangeArrowheads="1"/>
          </p:cNvSpPr>
          <p:nvPr>
            <p:ph type="title"/>
          </p:nvPr>
        </p:nvSpPr>
        <p:spPr/>
        <p:txBody>
          <a:bodyPr>
            <a:normAutofit/>
          </a:bodyPr>
          <a:lstStyle/>
          <a:p>
            <a:r>
              <a:rPr lang="nb-NO" altLang="nb-NO" dirty="0"/>
              <a:t>Hvilke erfaringer har vi med oss fra tidligere medarbeiderundersøkelser?</a:t>
            </a:r>
          </a:p>
        </p:txBody>
      </p:sp>
      <p:sp>
        <p:nvSpPr>
          <p:cNvPr id="2" name="Plassholder for tekst 1">
            <a:extLst>
              <a:ext uri="{FF2B5EF4-FFF2-40B4-BE49-F238E27FC236}">
                <a16:creationId xmlns:a16="http://schemas.microsoft.com/office/drawing/2014/main" id="{A76AE952-078E-5541-A653-F3422FDC5A95}"/>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163043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EE2090-9DBD-FF4A-BF27-5724134AA740}"/>
              </a:ext>
            </a:extLst>
          </p:cNvPr>
          <p:cNvSpPr>
            <a:spLocks noGrp="1"/>
          </p:cNvSpPr>
          <p:nvPr>
            <p:ph type="title"/>
          </p:nvPr>
        </p:nvSpPr>
        <p:spPr>
          <a:xfrm>
            <a:off x="1112674" y="180935"/>
            <a:ext cx="7986656" cy="1285069"/>
          </a:xfrm>
        </p:spPr>
        <p:txBody>
          <a:bodyPr/>
          <a:lstStyle/>
          <a:p>
            <a:r>
              <a:rPr lang="nb-NO" dirty="0"/>
              <a:t>Erfaringsdeling i grupper</a:t>
            </a:r>
          </a:p>
        </p:txBody>
      </p:sp>
      <p:sp>
        <p:nvSpPr>
          <p:cNvPr id="3" name="Plassholder for innhold 2">
            <a:extLst>
              <a:ext uri="{FF2B5EF4-FFF2-40B4-BE49-F238E27FC236}">
                <a16:creationId xmlns:a16="http://schemas.microsoft.com/office/drawing/2014/main" id="{BEFF3BC5-9C7E-0D4B-82EA-EF4DB061FA7A}"/>
              </a:ext>
            </a:extLst>
          </p:cNvPr>
          <p:cNvSpPr>
            <a:spLocks noGrp="1"/>
          </p:cNvSpPr>
          <p:nvPr>
            <p:ph idx="1"/>
          </p:nvPr>
        </p:nvSpPr>
        <p:spPr>
          <a:xfrm>
            <a:off x="1112675" y="1466004"/>
            <a:ext cx="7186082" cy="5391996"/>
          </a:xfrm>
        </p:spPr>
        <p:txBody>
          <a:bodyPr/>
          <a:lstStyle/>
          <a:p>
            <a:r>
              <a:rPr lang="nb-NO" sz="2000" b="1" dirty="0"/>
              <a:t>Individuelt – tenk gjennom: </a:t>
            </a:r>
          </a:p>
          <a:p>
            <a:pPr marL="457200" indent="-457200">
              <a:buFont typeface="Arial" panose="020B0604020202020204" pitchFamily="34" charset="0"/>
              <a:buChar char="•"/>
            </a:pPr>
            <a:r>
              <a:rPr lang="nb-NO" sz="2000" dirty="0"/>
              <a:t>hvilke erfaringer har du gjort deg med deltakelse, gjennomføring og oppfølging av 10-faktor eller andre undersøkelser som du vil bygge videre på? </a:t>
            </a:r>
            <a:br>
              <a:rPr lang="nb-NO" sz="2000" dirty="0"/>
            </a:br>
            <a:r>
              <a:rPr lang="nb-NO" sz="2000" dirty="0"/>
              <a:t>Hva er viktig for at dere skal lykkes med gjennomføring og oppfølging av 10-faktor  denne gangen?</a:t>
            </a:r>
          </a:p>
          <a:p>
            <a:pPr marL="0" indent="0"/>
            <a:r>
              <a:rPr lang="nb-NO" sz="2000" b="1" dirty="0"/>
              <a:t>I gruppa:</a:t>
            </a:r>
          </a:p>
          <a:p>
            <a:pPr marL="457200" indent="-457200">
              <a:buFont typeface="Arial" panose="020B0604020202020204" pitchFamily="34" charset="0"/>
              <a:buChar char="•"/>
            </a:pPr>
            <a:r>
              <a:rPr lang="nb-NO" sz="2000" dirty="0"/>
              <a:t>Del refleksjoner og erfaringer – bruk rekkefremlegg</a:t>
            </a:r>
          </a:p>
          <a:p>
            <a:pPr marL="457200" indent="-457200">
              <a:buFont typeface="Arial" panose="020B0604020202020204" pitchFamily="34" charset="0"/>
              <a:buChar char="•"/>
            </a:pPr>
            <a:r>
              <a:rPr lang="nb-NO" sz="2000" dirty="0"/>
              <a:t>Se om dere finner fellestrekk. Bli enige om gode råd, tips og innspill dere vil dele.  </a:t>
            </a:r>
          </a:p>
          <a:p>
            <a:pPr marL="457200" indent="-457200">
              <a:buFont typeface="Arial" panose="020B0604020202020204" pitchFamily="34" charset="0"/>
              <a:buChar char="•"/>
            </a:pPr>
            <a:r>
              <a:rPr lang="nb-NO" sz="2000" dirty="0"/>
              <a:t>Legg råd og innspill inn i </a:t>
            </a:r>
            <a:r>
              <a:rPr lang="nb-NO" sz="2000" dirty="0" err="1"/>
              <a:t>menti</a:t>
            </a:r>
            <a:r>
              <a:rPr lang="nb-NO" sz="2000" dirty="0"/>
              <a:t>. Gå til </a:t>
            </a:r>
            <a:r>
              <a:rPr lang="nb-NO" sz="2000" dirty="0" err="1"/>
              <a:t>www.menti.com</a:t>
            </a:r>
            <a:r>
              <a:rPr lang="nb-NO" sz="2000" dirty="0"/>
              <a:t> og bruk kode: </a:t>
            </a:r>
            <a:r>
              <a:rPr lang="nb-NO" sz="2000" b="1" dirty="0"/>
              <a:t>13 11 04 1</a:t>
            </a:r>
          </a:p>
          <a:p>
            <a:pPr marL="0" indent="0"/>
            <a:r>
              <a:rPr lang="nb-NO" sz="2000" b="1" dirty="0"/>
              <a:t>I plenum:</a:t>
            </a:r>
          </a:p>
          <a:p>
            <a:pPr marL="342900" indent="-342900">
              <a:buFont typeface="Arial" panose="020B0604020202020204" pitchFamily="34" charset="0"/>
              <a:buChar char="•"/>
            </a:pPr>
            <a:r>
              <a:rPr lang="nb-NO" sz="2000" dirty="0"/>
              <a:t>Vi ser på og snakker om innspill fra gruppene </a:t>
            </a:r>
            <a:r>
              <a:rPr lang="nb-NO" sz="2400" b="1" dirty="0" err="1"/>
              <a:t>kl</a:t>
            </a:r>
            <a:r>
              <a:rPr lang="nb-NO" sz="2400" b="1" dirty="0"/>
              <a:t> 9.45</a:t>
            </a:r>
          </a:p>
        </p:txBody>
      </p:sp>
      <p:pic>
        <p:nvPicPr>
          <p:cNvPr id="4" name="Bilde 3">
            <a:extLst>
              <a:ext uri="{FF2B5EF4-FFF2-40B4-BE49-F238E27FC236}">
                <a16:creationId xmlns:a16="http://schemas.microsoft.com/office/drawing/2014/main" id="{9EDDEEED-7B44-2A4E-8A78-62604F374579}"/>
              </a:ext>
            </a:extLst>
          </p:cNvPr>
          <p:cNvPicPr>
            <a:picLocks noChangeAspect="1"/>
          </p:cNvPicPr>
          <p:nvPr/>
        </p:nvPicPr>
        <p:blipFill>
          <a:blip r:embed="rId2"/>
          <a:stretch>
            <a:fillRect/>
          </a:stretch>
        </p:blipFill>
        <p:spPr>
          <a:xfrm>
            <a:off x="8367853" y="1287379"/>
            <a:ext cx="3534270" cy="4102767"/>
          </a:xfrm>
          <a:prstGeom prst="rect">
            <a:avLst/>
          </a:prstGeom>
        </p:spPr>
      </p:pic>
    </p:spTree>
    <p:extLst>
      <p:ext uri="{BB962C8B-B14F-4D97-AF65-F5344CB8AC3E}">
        <p14:creationId xmlns:p14="http://schemas.microsoft.com/office/powerpoint/2010/main" val="3234768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tel 3">
            <a:extLst>
              <a:ext uri="{FF2B5EF4-FFF2-40B4-BE49-F238E27FC236}">
                <a16:creationId xmlns:a16="http://schemas.microsoft.com/office/drawing/2014/main" id="{4944DA9A-CE7E-B14A-88E6-91BF43A6C946}"/>
              </a:ext>
            </a:extLst>
          </p:cNvPr>
          <p:cNvSpPr>
            <a:spLocks noGrp="1" noChangeArrowheads="1"/>
          </p:cNvSpPr>
          <p:nvPr>
            <p:ph type="title"/>
          </p:nvPr>
        </p:nvSpPr>
        <p:spPr/>
        <p:txBody>
          <a:bodyPr>
            <a:normAutofit/>
          </a:bodyPr>
          <a:lstStyle/>
          <a:p>
            <a:r>
              <a:rPr lang="nb-NO" altLang="nb-NO" dirty="0"/>
              <a:t>Hvordan forankre og gjennomføre undersøkelsen best mulig?</a:t>
            </a:r>
          </a:p>
        </p:txBody>
      </p:sp>
      <p:sp>
        <p:nvSpPr>
          <p:cNvPr id="2" name="Plassholder for tekst 1">
            <a:extLst>
              <a:ext uri="{FF2B5EF4-FFF2-40B4-BE49-F238E27FC236}">
                <a16:creationId xmlns:a16="http://schemas.microsoft.com/office/drawing/2014/main" id="{6405959C-FC69-9549-9280-6779E1D67FE9}"/>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2482764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385533"/>
            <a:ext cx="9720072" cy="1499616"/>
          </a:xfrm>
        </p:spPr>
        <p:txBody>
          <a:bodyPr>
            <a:normAutofit/>
          </a:bodyPr>
          <a:lstStyle/>
          <a:p>
            <a:r>
              <a:rPr lang="nb-NO" dirty="0"/>
              <a:t>Innsats – fordeling av de ulike fasene </a:t>
            </a:r>
            <a:endParaRPr lang="nn-NO" dirty="0"/>
          </a:p>
        </p:txBody>
      </p:sp>
      <p:graphicFrame>
        <p:nvGraphicFramePr>
          <p:cNvPr id="7" name="Diagram 6"/>
          <p:cNvGraphicFramePr/>
          <p:nvPr/>
        </p:nvGraphicFramePr>
        <p:xfrm>
          <a:off x="2020712" y="1333218"/>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444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BE37D0-5C26-7C45-89F7-422DC5D998BA}"/>
              </a:ext>
            </a:extLst>
          </p:cNvPr>
          <p:cNvSpPr>
            <a:spLocks noGrp="1"/>
          </p:cNvSpPr>
          <p:nvPr>
            <p:ph type="title"/>
          </p:nvPr>
        </p:nvSpPr>
        <p:spPr/>
        <p:txBody>
          <a:bodyPr/>
          <a:lstStyle/>
          <a:p>
            <a:endParaRPr lang="nb-NO"/>
          </a:p>
        </p:txBody>
      </p:sp>
      <p:pic>
        <p:nvPicPr>
          <p:cNvPr id="3" name="Bilde 2">
            <a:extLst>
              <a:ext uri="{FF2B5EF4-FFF2-40B4-BE49-F238E27FC236}">
                <a16:creationId xmlns:a16="http://schemas.microsoft.com/office/drawing/2014/main" id="{76A2DEC4-AD27-4345-A883-A076BB35AC9D}"/>
              </a:ext>
            </a:extLst>
          </p:cNvPr>
          <p:cNvPicPr>
            <a:picLocks noChangeAspect="1"/>
          </p:cNvPicPr>
          <p:nvPr/>
        </p:nvPicPr>
        <p:blipFill>
          <a:blip r:embed="rId2"/>
          <a:stretch>
            <a:fillRect/>
          </a:stretch>
        </p:blipFill>
        <p:spPr>
          <a:xfrm>
            <a:off x="1612366" y="0"/>
            <a:ext cx="8967267" cy="6858000"/>
          </a:xfrm>
          <a:prstGeom prst="rect">
            <a:avLst/>
          </a:prstGeom>
        </p:spPr>
      </p:pic>
      <p:sp>
        <p:nvSpPr>
          <p:cNvPr id="4" name="Rektangel 3">
            <a:extLst>
              <a:ext uri="{FF2B5EF4-FFF2-40B4-BE49-F238E27FC236}">
                <a16:creationId xmlns:a16="http://schemas.microsoft.com/office/drawing/2014/main" id="{4B5B6B3E-B67A-6F49-B0D2-5E269D1596BC}"/>
              </a:ext>
            </a:extLst>
          </p:cNvPr>
          <p:cNvSpPr/>
          <p:nvPr/>
        </p:nvSpPr>
        <p:spPr>
          <a:xfrm>
            <a:off x="6835140" y="6299475"/>
            <a:ext cx="6096000" cy="43088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100" b="0" i="0" u="none" strike="noStrike" kern="1200" cap="none" spc="0" normalizeH="0" baseline="0" noProof="0" dirty="0">
                <a:ln>
                  <a:noFill/>
                </a:ln>
                <a:solidFill>
                  <a:srgbClr val="1F2C4F"/>
                </a:solidFill>
                <a:effectLst/>
                <a:uLnTx/>
                <a:uFillTx/>
                <a:latin typeface="Source Sans Pro" panose="020B0503030403020204" pitchFamily="34" charset="0"/>
                <a:ea typeface="+mn-ea"/>
                <a:cs typeface="+mn-cs"/>
                <a:hlinkClick r:id="rId3"/>
              </a:rPr>
              <a:t>https://www.10faktor.no/sites/default/files/inline-images/qzjWdxgS6yNYiucZO7VtlLq9fRHKUUMzoCCclwETH9GtuoQ5V5.pdf</a:t>
            </a:r>
            <a:r>
              <a:rPr kumimoji="0" lang="nb-NO" sz="1100" b="0" i="0" u="none" strike="noStrike" kern="1200" cap="none" spc="0" normalizeH="0" baseline="0" noProof="0" dirty="0">
                <a:ln>
                  <a:noFill/>
                </a:ln>
                <a:solidFill>
                  <a:srgbClr val="1F2C4F"/>
                </a:solidFill>
                <a:effectLst/>
                <a:uLnTx/>
                <a:uFillTx/>
                <a:latin typeface="Source Sans Pro" panose="020B0503030403020204" pitchFamily="34" charset="0"/>
                <a:ea typeface="+mn-ea"/>
                <a:cs typeface="+mn-cs"/>
              </a:rPr>
              <a:t> </a:t>
            </a:r>
          </a:p>
        </p:txBody>
      </p:sp>
      <p:pic>
        <p:nvPicPr>
          <p:cNvPr id="5" name="Bilde 4">
            <a:extLst>
              <a:ext uri="{FF2B5EF4-FFF2-40B4-BE49-F238E27FC236}">
                <a16:creationId xmlns:a16="http://schemas.microsoft.com/office/drawing/2014/main" id="{2B4AB5F0-3A46-FF4A-A011-7E19BF40E245}"/>
              </a:ext>
            </a:extLst>
          </p:cNvPr>
          <p:cNvPicPr>
            <a:picLocks noChangeAspect="1"/>
          </p:cNvPicPr>
          <p:nvPr/>
        </p:nvPicPr>
        <p:blipFill>
          <a:blip r:embed="rId4"/>
          <a:stretch>
            <a:fillRect/>
          </a:stretch>
        </p:blipFill>
        <p:spPr>
          <a:xfrm>
            <a:off x="1945640" y="6514918"/>
            <a:ext cx="863600" cy="215900"/>
          </a:xfrm>
          <a:prstGeom prst="rect">
            <a:avLst/>
          </a:prstGeom>
        </p:spPr>
      </p:pic>
    </p:spTree>
    <p:extLst>
      <p:ext uri="{BB962C8B-B14F-4D97-AF65-F5344CB8AC3E}">
        <p14:creationId xmlns:p14="http://schemas.microsoft.com/office/powerpoint/2010/main" val="349755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1D852AE-6003-614C-8F36-8A8ED0324B8B}"/>
              </a:ext>
            </a:extLst>
          </p:cNvPr>
          <p:cNvPicPr>
            <a:picLocks noChangeAspect="1"/>
          </p:cNvPicPr>
          <p:nvPr/>
        </p:nvPicPr>
        <p:blipFill>
          <a:blip r:embed="rId2"/>
          <a:stretch>
            <a:fillRect/>
          </a:stretch>
        </p:blipFill>
        <p:spPr>
          <a:xfrm>
            <a:off x="1492360" y="0"/>
            <a:ext cx="9207280" cy="6858000"/>
          </a:xfrm>
          <a:prstGeom prst="rect">
            <a:avLst/>
          </a:prstGeom>
        </p:spPr>
      </p:pic>
      <p:pic>
        <p:nvPicPr>
          <p:cNvPr id="3" name="Bilde 2">
            <a:extLst>
              <a:ext uri="{FF2B5EF4-FFF2-40B4-BE49-F238E27FC236}">
                <a16:creationId xmlns:a16="http://schemas.microsoft.com/office/drawing/2014/main" id="{F0402BE3-3B3C-014D-8065-017FA8E63168}"/>
              </a:ext>
            </a:extLst>
          </p:cNvPr>
          <p:cNvPicPr>
            <a:picLocks noChangeAspect="1"/>
          </p:cNvPicPr>
          <p:nvPr/>
        </p:nvPicPr>
        <p:blipFill>
          <a:blip r:embed="rId3"/>
          <a:stretch>
            <a:fillRect/>
          </a:stretch>
        </p:blipFill>
        <p:spPr>
          <a:xfrm>
            <a:off x="1732280" y="6513830"/>
            <a:ext cx="863600" cy="215900"/>
          </a:xfrm>
          <a:prstGeom prst="rect">
            <a:avLst/>
          </a:prstGeom>
        </p:spPr>
      </p:pic>
      <p:sp>
        <p:nvSpPr>
          <p:cNvPr id="4" name="Rektangel 3">
            <a:extLst>
              <a:ext uri="{FF2B5EF4-FFF2-40B4-BE49-F238E27FC236}">
                <a16:creationId xmlns:a16="http://schemas.microsoft.com/office/drawing/2014/main" id="{CEBDEA64-FD3E-F847-B709-927ABF8B5D75}"/>
              </a:ext>
            </a:extLst>
          </p:cNvPr>
          <p:cNvSpPr/>
          <p:nvPr/>
        </p:nvSpPr>
        <p:spPr>
          <a:xfrm>
            <a:off x="6835140" y="6299475"/>
            <a:ext cx="6096000" cy="43088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100" b="0" i="0" u="none" strike="noStrike" kern="1200" cap="none" spc="0" normalizeH="0" baseline="0" noProof="0" dirty="0">
                <a:ln>
                  <a:noFill/>
                </a:ln>
                <a:solidFill>
                  <a:srgbClr val="1F2C4F"/>
                </a:solidFill>
                <a:effectLst/>
                <a:uLnTx/>
                <a:uFillTx/>
                <a:latin typeface="Source Sans Pro" panose="020B0503030403020204" pitchFamily="34" charset="0"/>
                <a:ea typeface="+mn-ea"/>
                <a:cs typeface="+mn-cs"/>
                <a:hlinkClick r:id="rId4"/>
              </a:rPr>
              <a:t>https://www.10faktor.no/sites/default/files/inline-images/qzjWdxgS6yNYiucZO7VtlLq9fRHKUUMzoCCclwETH9GtuoQ5V5.pdf</a:t>
            </a:r>
            <a:r>
              <a:rPr kumimoji="0" lang="nb-NO" sz="1100" b="0" i="0" u="none" strike="noStrike" kern="1200" cap="none" spc="0" normalizeH="0" baseline="0" noProof="0" dirty="0">
                <a:ln>
                  <a:noFill/>
                </a:ln>
                <a:solidFill>
                  <a:srgbClr val="1F2C4F"/>
                </a:solidFill>
                <a:effectLst/>
                <a:uLnTx/>
                <a:uFillTx/>
                <a:latin typeface="Source Sans Pro" panose="020B0503030403020204" pitchFamily="34" charset="0"/>
                <a:ea typeface="+mn-ea"/>
                <a:cs typeface="+mn-cs"/>
              </a:rPr>
              <a:t> </a:t>
            </a:r>
          </a:p>
        </p:txBody>
      </p:sp>
    </p:spTree>
    <p:extLst>
      <p:ext uri="{BB962C8B-B14F-4D97-AF65-F5344CB8AC3E}">
        <p14:creationId xmlns:p14="http://schemas.microsoft.com/office/powerpoint/2010/main" val="2837067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E981A0A-E1AD-0740-BAB5-FC3B35AF4A03}"/>
              </a:ext>
            </a:extLst>
          </p:cNvPr>
          <p:cNvSpPr>
            <a:spLocks noGrp="1"/>
          </p:cNvSpPr>
          <p:nvPr>
            <p:ph type="title"/>
          </p:nvPr>
        </p:nvSpPr>
        <p:spPr>
          <a:xfrm>
            <a:off x="1112838" y="549275"/>
            <a:ext cx="9966325" cy="1285875"/>
          </a:xfrm>
        </p:spPr>
        <p:txBody>
          <a:bodyPr rtlCol="0">
            <a:normAutofit fontScale="90000"/>
          </a:bodyPr>
          <a:lstStyle/>
          <a:p>
            <a:pPr fontAlgn="auto">
              <a:spcAft>
                <a:spcPts val="0"/>
              </a:spcAft>
              <a:defRPr/>
            </a:pPr>
            <a:r>
              <a:rPr lang="nb-NO" b="0" dirty="0">
                <a:latin typeface="+mj-lt"/>
                <a:cs typeface="+mj-cs"/>
              </a:rPr>
              <a:t>Partenes rolle og bidrag i arbeid med 10-faktor</a:t>
            </a:r>
          </a:p>
        </p:txBody>
      </p:sp>
      <p:sp>
        <p:nvSpPr>
          <p:cNvPr id="2" name="Plassholder for innhold 1">
            <a:extLst>
              <a:ext uri="{FF2B5EF4-FFF2-40B4-BE49-F238E27FC236}">
                <a16:creationId xmlns:a16="http://schemas.microsoft.com/office/drawing/2014/main" id="{EF6C75EA-33BF-9F45-B458-B309D1DF0657}"/>
              </a:ext>
            </a:extLst>
          </p:cNvPr>
          <p:cNvSpPr>
            <a:spLocks noGrp="1"/>
          </p:cNvSpPr>
          <p:nvPr>
            <p:ph idx="1"/>
          </p:nvPr>
        </p:nvSpPr>
        <p:spPr>
          <a:xfrm>
            <a:off x="1112838" y="2009775"/>
            <a:ext cx="9966325" cy="4219575"/>
          </a:xfrm>
        </p:spPr>
        <p:txBody>
          <a:bodyPr rtlCol="0">
            <a:normAutofit fontScale="92500" lnSpcReduction="20000"/>
          </a:bodyPr>
          <a:lstStyle/>
          <a:p>
            <a:pPr fontAlgn="auto">
              <a:spcAft>
                <a:spcPts val="0"/>
              </a:spcAft>
              <a:defRPr/>
            </a:pPr>
            <a:r>
              <a:rPr lang="nb-NO" b="1" dirty="0">
                <a:cs typeface="+mn-cs"/>
              </a:rPr>
              <a:t>Vernetjenesten</a:t>
            </a:r>
            <a:r>
              <a:rPr lang="nb-NO" dirty="0">
                <a:cs typeface="+mn-cs"/>
              </a:rPr>
              <a:t> har en nøkkelrolle i kraft av sitt ansvar for alle ansatte i organisasjonen</a:t>
            </a:r>
            <a:br>
              <a:rPr lang="nb-NO" dirty="0">
                <a:cs typeface="+mn-cs"/>
              </a:rPr>
            </a:br>
            <a:endParaRPr lang="nb-NO" dirty="0">
              <a:cs typeface="+mn-cs"/>
            </a:endParaRPr>
          </a:p>
          <a:p>
            <a:pPr fontAlgn="auto">
              <a:spcAft>
                <a:spcPts val="0"/>
              </a:spcAft>
              <a:defRPr/>
            </a:pPr>
            <a:r>
              <a:rPr lang="nb-NO" b="1" dirty="0">
                <a:cs typeface="+mn-cs"/>
              </a:rPr>
              <a:t>Tillitsvalgte</a:t>
            </a:r>
            <a:r>
              <a:rPr lang="nb-NO" dirty="0">
                <a:cs typeface="+mn-cs"/>
              </a:rPr>
              <a:t> viktig støttespiller for gode oppfølgingsprosesser – informere i sine kanaler, bidra i prosessene</a:t>
            </a:r>
            <a:br>
              <a:rPr lang="nb-NO" dirty="0">
                <a:cs typeface="+mn-cs"/>
              </a:rPr>
            </a:br>
            <a:endParaRPr lang="nb-NO" dirty="0">
              <a:cs typeface="+mn-cs"/>
            </a:endParaRPr>
          </a:p>
          <a:p>
            <a:pPr fontAlgn="auto">
              <a:spcAft>
                <a:spcPts val="0"/>
              </a:spcAft>
              <a:defRPr/>
            </a:pPr>
            <a:r>
              <a:rPr lang="nb-NO" b="1" dirty="0">
                <a:cs typeface="+mn-cs"/>
              </a:rPr>
              <a:t>Overordnet ledelse </a:t>
            </a:r>
            <a:r>
              <a:rPr lang="nb-NO" dirty="0">
                <a:cs typeface="+mn-cs"/>
              </a:rPr>
              <a:t>– etterspørre gjennomføring, etterspørre prosessene, gjøre koblinger til andre satsninger og styringsverktøy.</a:t>
            </a:r>
            <a:br>
              <a:rPr lang="nb-NO" dirty="0">
                <a:cs typeface="+mn-cs"/>
              </a:rPr>
            </a:br>
            <a:endParaRPr lang="nb-NO" b="1" dirty="0">
              <a:cs typeface="+mn-cs"/>
            </a:endParaRPr>
          </a:p>
          <a:p>
            <a:pPr fontAlgn="auto">
              <a:spcAft>
                <a:spcPts val="0"/>
              </a:spcAft>
              <a:defRPr/>
            </a:pPr>
            <a:r>
              <a:rPr lang="nb-NO" b="1" dirty="0">
                <a:cs typeface="+mn-cs"/>
              </a:rPr>
              <a:t>Nærmeste leder</a:t>
            </a:r>
            <a:r>
              <a:rPr lang="nb-NO" dirty="0">
                <a:cs typeface="+mn-cs"/>
              </a:rPr>
              <a:t> har hovedansvar for forberedelse, gjennomføring og oppfølging av 10 FAKTOR i egen virksomhet. Sørge for involverende prosesser der medarbeiderne inviteres inn, og gjøres medansvarlige når det gjelder mål og tiltak.</a:t>
            </a:r>
          </a:p>
          <a:p>
            <a:pPr fontAlgn="auto">
              <a:spcAft>
                <a:spcPts val="0"/>
              </a:spcAft>
              <a:defRPr/>
            </a:pPr>
            <a:endParaRPr lang="nb-NO" dirty="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41B4D01E-5325-A444-BAFE-F766C092DD90}"/>
              </a:ext>
            </a:extLst>
          </p:cNvPr>
          <p:cNvSpPr>
            <a:spLocks noGrp="1"/>
          </p:cNvSpPr>
          <p:nvPr>
            <p:ph type="title"/>
          </p:nvPr>
        </p:nvSpPr>
        <p:spPr>
          <a:xfrm>
            <a:off x="1112838" y="549275"/>
            <a:ext cx="9966325" cy="1285875"/>
          </a:xfrm>
        </p:spPr>
        <p:txBody>
          <a:bodyPr rtlCol="0">
            <a:normAutofit/>
          </a:bodyPr>
          <a:lstStyle/>
          <a:p>
            <a:pPr fontAlgn="auto">
              <a:spcAft>
                <a:spcPts val="0"/>
              </a:spcAft>
              <a:defRPr/>
            </a:pPr>
            <a:r>
              <a:rPr lang="nb-NO" b="0" dirty="0">
                <a:latin typeface="+mj-lt"/>
                <a:cs typeface="+mj-cs"/>
              </a:rPr>
              <a:t>Utviklingskraften i samarbeid</a:t>
            </a:r>
          </a:p>
        </p:txBody>
      </p:sp>
      <p:sp>
        <p:nvSpPr>
          <p:cNvPr id="144386" name="Plassholder for innhold 2">
            <a:extLst>
              <a:ext uri="{FF2B5EF4-FFF2-40B4-BE49-F238E27FC236}">
                <a16:creationId xmlns:a16="http://schemas.microsoft.com/office/drawing/2014/main" id="{5AC0FF16-23EA-084E-86BD-CF809B803318}"/>
              </a:ext>
            </a:extLst>
          </p:cNvPr>
          <p:cNvSpPr>
            <a:spLocks noGrp="1" noChangeArrowheads="1"/>
          </p:cNvSpPr>
          <p:nvPr>
            <p:ph idx="1"/>
          </p:nvPr>
        </p:nvSpPr>
        <p:spPr>
          <a:xfrm>
            <a:off x="1030288" y="1835150"/>
            <a:ext cx="7662862" cy="4217988"/>
          </a:xfrm>
        </p:spPr>
        <p:txBody>
          <a:bodyPr/>
          <a:lstStyle/>
          <a:p>
            <a:pPr marL="457200" indent="-457200">
              <a:lnSpc>
                <a:spcPct val="110000"/>
              </a:lnSpc>
              <a:buFont typeface="Arial" panose="020B0604020202020204" pitchFamily="34" charset="0"/>
              <a:buChar char="•"/>
            </a:pPr>
            <a:r>
              <a:rPr lang="nb-NO" altLang="nb-NO" sz="2000"/>
              <a:t>3 kommuner, studert av SINTEF over to år. </a:t>
            </a:r>
          </a:p>
          <a:p>
            <a:pPr marL="457200" indent="-457200">
              <a:lnSpc>
                <a:spcPct val="110000"/>
              </a:lnSpc>
              <a:buFont typeface="Arial" panose="020B0604020202020204" pitchFamily="34" charset="0"/>
              <a:buChar char="•"/>
            </a:pPr>
            <a:r>
              <a:rPr lang="nb-NO" altLang="nb-NO" sz="2000"/>
              <a:t>«To-årig trepartssamarbeid for styrket utvikling i tre norske kommuner. Tre barnehager og tre sykehjem har trent seg på å bruke </a:t>
            </a:r>
            <a:r>
              <a:rPr lang="nb-NO" altLang="nb-NO" sz="2000" b="1"/>
              <a:t>tett samarbeid mellom ledelsen, plasstillitsvalgte og lokale verneombud  </a:t>
            </a:r>
            <a:r>
              <a:rPr lang="nb-NO" altLang="nb-NO" sz="2000"/>
              <a:t>som et </a:t>
            </a:r>
            <a:r>
              <a:rPr lang="nb-NO" altLang="nb-NO" sz="2000" b="1"/>
              <a:t>verktøy for utvikling </a:t>
            </a:r>
            <a:r>
              <a:rPr lang="nb-NO" altLang="nb-NO" sz="2000"/>
              <a:t>av gode arbeidsmiljø, fornuftig arbeidsorganisering og enda bedre tjenestekvalitet.» </a:t>
            </a:r>
          </a:p>
          <a:p>
            <a:pPr marL="457200" indent="-457200">
              <a:lnSpc>
                <a:spcPct val="110000"/>
              </a:lnSpc>
              <a:buFont typeface="Arial" panose="020B0604020202020204" pitchFamily="34" charset="0"/>
              <a:buChar char="•"/>
            </a:pPr>
            <a:r>
              <a:rPr lang="nb-NO" altLang="nb-NO" sz="2000"/>
              <a:t>«I etablering av et driftsnært trepartssamarbeid ser vi at </a:t>
            </a:r>
            <a:r>
              <a:rPr lang="nb-NO" altLang="nb-NO" sz="2000" b="1"/>
              <a:t>det er behov for trening for å etablere tillit og bygge kompetanse i å drive medvirkningsbasert utviklingsarbeid</a:t>
            </a:r>
            <a:r>
              <a:rPr lang="nb-NO" altLang="nb-NO" sz="2000"/>
              <a:t>. Velfungerende partssammensatt struktur på virksomhetsnivå er nødvendig for forbedring og utvikling.» </a:t>
            </a:r>
          </a:p>
        </p:txBody>
      </p:sp>
      <p:pic>
        <p:nvPicPr>
          <p:cNvPr id="144387" name="Bilde 3">
            <a:extLst>
              <a:ext uri="{FF2B5EF4-FFF2-40B4-BE49-F238E27FC236}">
                <a16:creationId xmlns:a16="http://schemas.microsoft.com/office/drawing/2014/main" id="{ABAF5589-ACDB-5A4B-9DF4-E954B48EF9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5700" y="1430338"/>
            <a:ext cx="3168650" cy="48783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400" b="1" dirty="0"/>
              <a:t>Snakk med sidepersonen</a:t>
            </a:r>
            <a:endParaRPr lang="nb-NO" sz="3600" b="1" i="1" dirty="0">
              <a:solidFill>
                <a:srgbClr val="FF0000"/>
              </a:solidFill>
            </a:endParaRPr>
          </a:p>
        </p:txBody>
      </p:sp>
      <p:sp>
        <p:nvSpPr>
          <p:cNvPr id="3" name="Plassholder for innhold 2"/>
          <p:cNvSpPr>
            <a:spLocks noGrp="1"/>
          </p:cNvSpPr>
          <p:nvPr>
            <p:ph type="body" sz="quarter" idx="10"/>
          </p:nvPr>
        </p:nvSpPr>
        <p:spPr/>
        <p:txBody>
          <a:bodyPr/>
          <a:lstStyle/>
          <a:p>
            <a:r>
              <a:rPr lang="nb-NO" b="1" i="1" dirty="0">
                <a:solidFill>
                  <a:srgbClr val="FF0000"/>
                </a:solidFill>
              </a:rPr>
              <a:t>Hvorfor</a:t>
            </a:r>
            <a:r>
              <a:rPr lang="nb-NO" b="1" i="1" dirty="0"/>
              <a:t> </a:t>
            </a:r>
            <a:r>
              <a:rPr lang="nb-NO" dirty="0"/>
              <a:t>er det viktig for deg at kollegene dine svarer på 10-FAKTOR undersøkelsen? </a:t>
            </a:r>
          </a:p>
          <a:p>
            <a:pPr marL="0" indent="0">
              <a:buNone/>
            </a:pPr>
            <a:endParaRPr lang="nb-NO" dirty="0"/>
          </a:p>
          <a:p>
            <a:r>
              <a:rPr lang="nb-NO" b="1" i="1" dirty="0">
                <a:solidFill>
                  <a:srgbClr val="0070C0"/>
                </a:solidFill>
              </a:rPr>
              <a:t>Hvis du var medarbeider </a:t>
            </a:r>
          </a:p>
          <a:p>
            <a:pPr marL="457200" indent="-457200">
              <a:buFont typeface="Arial" panose="020B0604020202020204" pitchFamily="34" charset="0"/>
              <a:buChar char="•"/>
            </a:pPr>
            <a:r>
              <a:rPr lang="nb-NO" dirty="0"/>
              <a:t>hva tenker du at du ville hatt behov for å vite i forkant?</a:t>
            </a:r>
          </a:p>
          <a:p>
            <a:pPr marL="457200" indent="-457200">
              <a:buFont typeface="Arial" panose="020B0604020202020204" pitchFamily="34" charset="0"/>
              <a:buChar char="•"/>
            </a:pPr>
            <a:r>
              <a:rPr lang="nb-NO" dirty="0"/>
              <a:t>hva ville påvirket at du svarte og viste engasjement for 10-FAKTOR?</a:t>
            </a:r>
          </a:p>
        </p:txBody>
      </p:sp>
      <p:grpSp>
        <p:nvGrpSpPr>
          <p:cNvPr id="4" name="Gruppe 3">
            <a:extLst>
              <a:ext uri="{FF2B5EF4-FFF2-40B4-BE49-F238E27FC236}">
                <a16:creationId xmlns:a16="http://schemas.microsoft.com/office/drawing/2014/main" id="{E537CB01-B12D-D340-BC26-04E7E9421DA4}"/>
              </a:ext>
            </a:extLst>
          </p:cNvPr>
          <p:cNvGrpSpPr/>
          <p:nvPr/>
        </p:nvGrpSpPr>
        <p:grpSpPr>
          <a:xfrm>
            <a:off x="10163417" y="127001"/>
            <a:ext cx="1850783" cy="1838244"/>
            <a:chOff x="5489817" y="4913501"/>
            <a:chExt cx="1128443" cy="1128443"/>
          </a:xfrm>
        </p:grpSpPr>
        <p:sp>
          <p:nvSpPr>
            <p:cNvPr id="5" name="Ellipse 4">
              <a:extLst>
                <a:ext uri="{FF2B5EF4-FFF2-40B4-BE49-F238E27FC236}">
                  <a16:creationId xmlns:a16="http://schemas.microsoft.com/office/drawing/2014/main" id="{09371164-C21B-C94D-A6DB-CB873F4B057B}"/>
                </a:ext>
              </a:extLst>
            </p:cNvPr>
            <p:cNvSpPr/>
            <p:nvPr/>
          </p:nvSpPr>
          <p:spPr>
            <a:xfrm>
              <a:off x="5489817" y="4913501"/>
              <a:ext cx="1128443" cy="11284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7" name="Grafikk 6">
              <a:extLst>
                <a:ext uri="{FF2B5EF4-FFF2-40B4-BE49-F238E27FC236}">
                  <a16:creationId xmlns:a16="http://schemas.microsoft.com/office/drawing/2014/main" id="{065086F3-DA00-1746-B764-85C54154A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3178" y="5100489"/>
              <a:ext cx="754466" cy="754466"/>
            </a:xfrm>
            <a:prstGeom prst="rect">
              <a:avLst/>
            </a:prstGeom>
          </p:spPr>
        </p:pic>
      </p:grpSp>
    </p:spTree>
    <p:extLst>
      <p:ext uri="{BB962C8B-B14F-4D97-AF65-F5344CB8AC3E}">
        <p14:creationId xmlns:p14="http://schemas.microsoft.com/office/powerpoint/2010/main" val="272043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tel 3">
            <a:extLst>
              <a:ext uri="{FF2B5EF4-FFF2-40B4-BE49-F238E27FC236}">
                <a16:creationId xmlns:a16="http://schemas.microsoft.com/office/drawing/2014/main" id="{4944DA9A-CE7E-B14A-88E6-91BF43A6C946}"/>
              </a:ext>
            </a:extLst>
          </p:cNvPr>
          <p:cNvSpPr>
            <a:spLocks noGrp="1" noChangeArrowheads="1"/>
          </p:cNvSpPr>
          <p:nvPr>
            <p:ph type="title"/>
          </p:nvPr>
        </p:nvSpPr>
        <p:spPr/>
        <p:txBody>
          <a:bodyPr>
            <a:normAutofit/>
          </a:bodyPr>
          <a:lstStyle/>
          <a:p>
            <a:r>
              <a:rPr lang="nb-NO" altLang="nb-NO" dirty="0"/>
              <a:t>Hvordan ser undersøkelsen ut</a:t>
            </a:r>
          </a:p>
        </p:txBody>
      </p:sp>
      <p:sp>
        <p:nvSpPr>
          <p:cNvPr id="2" name="Plassholder for tekst 1">
            <a:extLst>
              <a:ext uri="{FF2B5EF4-FFF2-40B4-BE49-F238E27FC236}">
                <a16:creationId xmlns:a16="http://schemas.microsoft.com/office/drawing/2014/main" id="{96DE1CAD-8250-DB4A-AF6E-556DF9C3979A}"/>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1047305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0760D6-00E4-5646-8659-2B774F1DD761}"/>
              </a:ext>
            </a:extLst>
          </p:cNvPr>
          <p:cNvSpPr>
            <a:spLocks noGrp="1"/>
          </p:cNvSpPr>
          <p:nvPr>
            <p:ph type="title"/>
          </p:nvPr>
        </p:nvSpPr>
        <p:spPr/>
        <p:txBody>
          <a:bodyPr/>
          <a:lstStyle/>
          <a:p>
            <a:r>
              <a:rPr lang="nb-NO" dirty="0"/>
              <a:t>Formål med samlingen</a:t>
            </a:r>
          </a:p>
        </p:txBody>
      </p:sp>
      <p:sp>
        <p:nvSpPr>
          <p:cNvPr id="3" name="Plassholder for innhold 2">
            <a:extLst>
              <a:ext uri="{FF2B5EF4-FFF2-40B4-BE49-F238E27FC236}">
                <a16:creationId xmlns:a16="http://schemas.microsoft.com/office/drawing/2014/main" id="{4BEA361F-5E32-EF4B-AF75-2CB287B9F4C7}"/>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nb-NO" dirty="0"/>
              <a:t>Skape felles forståelse om kunnskapsgrunnlaget i 10-FAKTOR og hvordan 10-FAKTOR kan brukes i utviklingsarbeidet på arbeidsplassene.</a:t>
            </a:r>
          </a:p>
          <a:p>
            <a:pPr marL="457200" indent="-457200">
              <a:buFont typeface="Arial" panose="020B0604020202020204" pitchFamily="34" charset="0"/>
              <a:buChar char="•"/>
            </a:pPr>
            <a:r>
              <a:rPr lang="nb-NO" dirty="0"/>
              <a:t>Deltakerne er godt rustet til å ta tak i analyse og oppfølging på egen arbeidsplass når undersøkelsen gjennomføres.</a:t>
            </a:r>
          </a:p>
          <a:p>
            <a:r>
              <a:rPr lang="nb-NO" dirty="0"/>
              <a:t>I samlingen vil vi veksle mellom faglig innlegg og arbeid i grupper.</a:t>
            </a:r>
          </a:p>
          <a:p>
            <a:endParaRPr lang="nb-NO" dirty="0"/>
          </a:p>
          <a:p>
            <a:endParaRPr lang="nb-NO" dirty="0"/>
          </a:p>
        </p:txBody>
      </p:sp>
    </p:spTree>
    <p:extLst>
      <p:ext uri="{BB962C8B-B14F-4D97-AF65-F5344CB8AC3E}">
        <p14:creationId xmlns:p14="http://schemas.microsoft.com/office/powerpoint/2010/main" val="4209225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F9A5766-0889-41AD-9F76-6EF9BCE41BDC}"/>
              </a:ext>
            </a:extLst>
          </p:cNvPr>
          <p:cNvPicPr>
            <a:picLocks noChangeAspect="1"/>
          </p:cNvPicPr>
          <p:nvPr/>
        </p:nvPicPr>
        <p:blipFill>
          <a:blip r:embed="rId3"/>
          <a:stretch>
            <a:fillRect/>
          </a:stretch>
        </p:blipFill>
        <p:spPr>
          <a:xfrm>
            <a:off x="2622833" y="0"/>
            <a:ext cx="6946335" cy="6858000"/>
          </a:xfrm>
          <a:prstGeom prst="rect">
            <a:avLst/>
          </a:prstGeom>
        </p:spPr>
      </p:pic>
      <p:sp>
        <p:nvSpPr>
          <p:cNvPr id="3" name="Snakkeboble: rektangel med avrundede hjørner 2">
            <a:extLst>
              <a:ext uri="{FF2B5EF4-FFF2-40B4-BE49-F238E27FC236}">
                <a16:creationId xmlns:a16="http://schemas.microsoft.com/office/drawing/2014/main" id="{CC93030E-5DAA-4722-A760-0997F19DE153}"/>
              </a:ext>
            </a:extLst>
          </p:cNvPr>
          <p:cNvSpPr/>
          <p:nvPr/>
        </p:nvSpPr>
        <p:spPr>
          <a:xfrm>
            <a:off x="6816080" y="3861048"/>
            <a:ext cx="2880320" cy="1728192"/>
          </a:xfrm>
          <a:prstGeom prst="wedgeRoundRectCallout">
            <a:avLst>
              <a:gd name="adj1" fmla="val -74974"/>
              <a:gd name="adj2" fmla="val -1945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1F2C4F"/>
                </a:solidFill>
                <a:effectLst/>
                <a:uLnTx/>
                <a:uFillTx/>
                <a:latin typeface="Calibri" panose="020F0502020204030204"/>
                <a:ea typeface="+mn-ea"/>
                <a:cs typeface="+mn-cs"/>
              </a:rPr>
              <a:t>Bakgrunnsvariabler kan bare hentes ut på kommunenivå</a:t>
            </a:r>
          </a:p>
        </p:txBody>
      </p:sp>
      <p:sp>
        <p:nvSpPr>
          <p:cNvPr id="4" name="Snakkeboble: rektangel med avrundede hjørner 3">
            <a:extLst>
              <a:ext uri="{FF2B5EF4-FFF2-40B4-BE49-F238E27FC236}">
                <a16:creationId xmlns:a16="http://schemas.microsoft.com/office/drawing/2014/main" id="{D206F04A-C914-4004-BC2A-3D72B595630F}"/>
              </a:ext>
            </a:extLst>
          </p:cNvPr>
          <p:cNvSpPr/>
          <p:nvPr/>
        </p:nvSpPr>
        <p:spPr>
          <a:xfrm>
            <a:off x="7464152" y="202332"/>
            <a:ext cx="2880320" cy="1066428"/>
          </a:xfrm>
          <a:prstGeom prst="wedgeRoundRectCallout">
            <a:avLst>
              <a:gd name="adj1" fmla="val -74974"/>
              <a:gd name="adj2" fmla="val -1945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1F2C4F"/>
                </a:solidFill>
                <a:effectLst/>
                <a:uLnTx/>
                <a:uFillTx/>
                <a:latin typeface="Calibri" panose="020F0502020204030204"/>
                <a:ea typeface="+mn-ea"/>
                <a:cs typeface="+mn-cs"/>
              </a:rPr>
              <a:t>Medarbeiderne mottar en link til undersøkelsen på e-post</a:t>
            </a:r>
          </a:p>
        </p:txBody>
      </p:sp>
    </p:spTree>
    <p:extLst>
      <p:ext uri="{BB962C8B-B14F-4D97-AF65-F5344CB8AC3E}">
        <p14:creationId xmlns:p14="http://schemas.microsoft.com/office/powerpoint/2010/main" val="316328851"/>
      </p:ext>
    </p:extLst>
  </p:cSld>
  <p:clrMapOvr>
    <a:masterClrMapping/>
  </p:clrMapOvr>
  <p:transition spd="slow">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8E4321E-192A-4D65-9987-04B8F614A4EC}"/>
              </a:ext>
            </a:extLst>
          </p:cNvPr>
          <p:cNvPicPr>
            <a:picLocks noChangeAspect="1"/>
          </p:cNvPicPr>
          <p:nvPr/>
        </p:nvPicPr>
        <p:blipFill>
          <a:blip r:embed="rId3"/>
          <a:stretch>
            <a:fillRect/>
          </a:stretch>
        </p:blipFill>
        <p:spPr>
          <a:xfrm>
            <a:off x="1524000" y="1424235"/>
            <a:ext cx="9144000" cy="4009530"/>
          </a:xfrm>
          <a:prstGeom prst="rect">
            <a:avLst/>
          </a:prstGeom>
        </p:spPr>
      </p:pic>
      <p:sp>
        <p:nvSpPr>
          <p:cNvPr id="3" name="Snakkeboble: rektangel med avrundede hjørner 2">
            <a:extLst>
              <a:ext uri="{FF2B5EF4-FFF2-40B4-BE49-F238E27FC236}">
                <a16:creationId xmlns:a16="http://schemas.microsoft.com/office/drawing/2014/main" id="{64998D23-29E3-4B61-8629-42B9FF1BCF40}"/>
              </a:ext>
            </a:extLst>
          </p:cNvPr>
          <p:cNvSpPr/>
          <p:nvPr/>
        </p:nvSpPr>
        <p:spPr>
          <a:xfrm>
            <a:off x="6087712" y="116632"/>
            <a:ext cx="2088232" cy="864096"/>
          </a:xfrm>
          <a:prstGeom prst="wedgeRoundRectCallout">
            <a:avLst>
              <a:gd name="adj1" fmla="val -37126"/>
              <a:gd name="adj2" fmla="val 9080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1F2C4F"/>
                </a:solidFill>
                <a:effectLst/>
                <a:uLnTx/>
                <a:uFillTx/>
                <a:latin typeface="Calibri" panose="020F0502020204030204"/>
                <a:ea typeface="+mn-ea"/>
                <a:cs typeface="+mn-cs"/>
              </a:rPr>
              <a:t>3 – 5 påstander per faktor</a:t>
            </a:r>
          </a:p>
        </p:txBody>
      </p:sp>
      <p:sp>
        <p:nvSpPr>
          <p:cNvPr id="4" name="Snakkeboble: rektangel med avrundede hjørner 3">
            <a:extLst>
              <a:ext uri="{FF2B5EF4-FFF2-40B4-BE49-F238E27FC236}">
                <a16:creationId xmlns:a16="http://schemas.microsoft.com/office/drawing/2014/main" id="{AB8A210D-B48A-4D6C-A030-D5B38A7F5C28}"/>
              </a:ext>
            </a:extLst>
          </p:cNvPr>
          <p:cNvSpPr/>
          <p:nvPr/>
        </p:nvSpPr>
        <p:spPr>
          <a:xfrm>
            <a:off x="5951984" y="5661248"/>
            <a:ext cx="3672408" cy="864096"/>
          </a:xfrm>
          <a:prstGeom prst="wedgeRoundRectCallout">
            <a:avLst>
              <a:gd name="adj1" fmla="val -48348"/>
              <a:gd name="adj2" fmla="val -9500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1F2C4F"/>
                </a:solidFill>
                <a:effectLst/>
                <a:uLnTx/>
                <a:uFillTx/>
                <a:latin typeface="Calibri" panose="020F0502020204030204"/>
                <a:ea typeface="+mn-ea"/>
                <a:cs typeface="+mn-cs"/>
              </a:rPr>
              <a:t>Vi jobber ikke med oppfølging på påstandsnivå men på faktor nivå</a:t>
            </a:r>
          </a:p>
        </p:txBody>
      </p:sp>
      <p:sp>
        <p:nvSpPr>
          <p:cNvPr id="5" name="Snakkeboble: rektangel med avrundede hjørner 4">
            <a:extLst>
              <a:ext uri="{FF2B5EF4-FFF2-40B4-BE49-F238E27FC236}">
                <a16:creationId xmlns:a16="http://schemas.microsoft.com/office/drawing/2014/main" id="{D7AAFB4D-8D60-4EEB-AFB3-C6FE693E6E41}"/>
              </a:ext>
            </a:extLst>
          </p:cNvPr>
          <p:cNvSpPr/>
          <p:nvPr/>
        </p:nvSpPr>
        <p:spPr>
          <a:xfrm>
            <a:off x="2351584" y="183474"/>
            <a:ext cx="2736304" cy="1008112"/>
          </a:xfrm>
          <a:prstGeom prst="wedgeRoundRectCallout">
            <a:avLst>
              <a:gd name="adj1" fmla="val 24242"/>
              <a:gd name="adj2" fmla="val 75156"/>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Calibri" panose="020F0502020204030204"/>
                <a:ea typeface="+mn-ea"/>
                <a:cs typeface="+mn-cs"/>
              </a:rPr>
              <a:t>NB: IKKE VIS PÅSTANDENE TIL MEDARBEIDERNE</a:t>
            </a:r>
          </a:p>
        </p:txBody>
      </p:sp>
    </p:spTree>
    <p:extLst>
      <p:ext uri="{BB962C8B-B14F-4D97-AF65-F5344CB8AC3E}">
        <p14:creationId xmlns:p14="http://schemas.microsoft.com/office/powerpoint/2010/main" val="2814114523"/>
      </p:ext>
    </p:extLst>
  </p:cSld>
  <p:clrMapOvr>
    <a:masterClrMapping/>
  </p:clrMapOvr>
  <p:transition spd="slow">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88187D4-757A-4A4C-8959-4823F5666716}"/>
              </a:ext>
            </a:extLst>
          </p:cNvPr>
          <p:cNvPicPr>
            <a:picLocks noChangeAspect="1"/>
          </p:cNvPicPr>
          <p:nvPr/>
        </p:nvPicPr>
        <p:blipFill>
          <a:blip r:embed="rId3"/>
          <a:stretch>
            <a:fillRect/>
          </a:stretch>
        </p:blipFill>
        <p:spPr>
          <a:xfrm>
            <a:off x="1524000" y="908720"/>
            <a:ext cx="9144000" cy="3363776"/>
          </a:xfrm>
          <a:prstGeom prst="rect">
            <a:avLst/>
          </a:prstGeom>
        </p:spPr>
      </p:pic>
      <p:sp>
        <p:nvSpPr>
          <p:cNvPr id="3" name="Snakkeboble: rektangel med avrundede hjørner 2">
            <a:extLst>
              <a:ext uri="{FF2B5EF4-FFF2-40B4-BE49-F238E27FC236}">
                <a16:creationId xmlns:a16="http://schemas.microsoft.com/office/drawing/2014/main" id="{AD41B715-C031-455C-B5C0-3C44D6F9C338}"/>
              </a:ext>
            </a:extLst>
          </p:cNvPr>
          <p:cNvSpPr/>
          <p:nvPr/>
        </p:nvSpPr>
        <p:spPr>
          <a:xfrm>
            <a:off x="6168008" y="3429000"/>
            <a:ext cx="3672408" cy="2160240"/>
          </a:xfrm>
          <a:prstGeom prst="wedgeRoundRectCallout">
            <a:avLst>
              <a:gd name="adj1" fmla="val -55398"/>
              <a:gd name="adj2" fmla="val -6891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1F2C4F"/>
                </a:solidFill>
                <a:effectLst/>
                <a:uLnTx/>
                <a:uFillTx/>
                <a:latin typeface="Calibri" panose="020F0502020204030204"/>
                <a:ea typeface="+mn-ea"/>
                <a:cs typeface="+mn-cs"/>
              </a:rPr>
              <a:t>Åpent spørsmål som kan tas med om kommunen ønsker. </a:t>
            </a:r>
            <a:br>
              <a:rPr kumimoji="0" lang="nb-NO" sz="1800" b="0" i="0" u="none" strike="noStrike" kern="1200" cap="none" spc="0" normalizeH="0" baseline="0" noProof="0" dirty="0">
                <a:ln>
                  <a:noFill/>
                </a:ln>
                <a:solidFill>
                  <a:srgbClr val="1F2C4F"/>
                </a:solidFill>
                <a:effectLst/>
                <a:uLnTx/>
                <a:uFillTx/>
                <a:latin typeface="Calibri" panose="020F0502020204030204"/>
                <a:ea typeface="+mn-ea"/>
                <a:cs typeface="+mn-cs"/>
              </a:rPr>
            </a:br>
            <a:r>
              <a:rPr kumimoji="0" lang="nb-NO" sz="1800" b="0" i="0" u="none" strike="noStrike" kern="1200" cap="none" spc="0" normalizeH="0" baseline="0" noProof="0" dirty="0">
                <a:ln>
                  <a:noFill/>
                </a:ln>
                <a:solidFill>
                  <a:srgbClr val="1F2C4F"/>
                </a:solidFill>
                <a:effectLst/>
                <a:uLnTx/>
                <a:uFillTx/>
                <a:latin typeface="Calibri" panose="020F0502020204030204"/>
                <a:ea typeface="+mn-ea"/>
                <a:cs typeface="+mn-cs"/>
              </a:rPr>
              <a:t>KSK sitt råd: Svar bør kun leses av leder, tillitsvalgte og verneombud. </a:t>
            </a:r>
          </a:p>
        </p:txBody>
      </p:sp>
    </p:spTree>
    <p:extLst>
      <p:ext uri="{BB962C8B-B14F-4D97-AF65-F5344CB8AC3E}">
        <p14:creationId xmlns:p14="http://schemas.microsoft.com/office/powerpoint/2010/main" val="2164489906"/>
      </p:ext>
    </p:extLst>
  </p:cSld>
  <p:clrMapOvr>
    <a:masterClrMapping/>
  </p:clrMapOvr>
  <p:transition spd="slow">
    <p:zoom dir="in"/>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40138"/>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29CFE1BF-E950-4535-A533-21DCB9E1ECAE}"/>
              </a:ext>
            </a:extLst>
          </p:cNvPr>
          <p:cNvSpPr txBox="1"/>
          <p:nvPr/>
        </p:nvSpPr>
        <p:spPr>
          <a:xfrm>
            <a:off x="1082191" y="553237"/>
            <a:ext cx="736962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FFFFFF"/>
                </a:solidFill>
                <a:effectLst/>
                <a:uLnTx/>
                <a:uFillTx/>
                <a:latin typeface="Gimbal Grotesque Heavy" panose="02000503050000020004" pitchFamily="50" charset="0"/>
                <a:ea typeface="+mn-ea"/>
                <a:cs typeface="+mn-cs"/>
              </a:rPr>
              <a:t>Rapport 10-Faktor medarbeiderundersøkelse</a:t>
            </a:r>
          </a:p>
        </p:txBody>
      </p:sp>
      <p:sp>
        <p:nvSpPr>
          <p:cNvPr id="10" name="TekstSylinder 9">
            <a:extLst>
              <a:ext uri="{FF2B5EF4-FFF2-40B4-BE49-F238E27FC236}">
                <a16:creationId xmlns:a16="http://schemas.microsoft.com/office/drawing/2014/main" id="{763F9897-40F0-4726-891E-C5A23AEC85C5}"/>
              </a:ext>
            </a:extLst>
          </p:cNvPr>
          <p:cNvSpPr txBox="1"/>
          <p:nvPr/>
        </p:nvSpPr>
        <p:spPr>
          <a:xfrm>
            <a:off x="9312662" y="140123"/>
            <a:ext cx="1988045" cy="61555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srgbClr val="050037"/>
                </a:solidFill>
                <a:effectLst/>
                <a:uLnTx/>
                <a:uFillTx/>
                <a:latin typeface="Gimbal Grotesque Light"/>
                <a:ea typeface="+mn-ea"/>
                <a:cs typeface="+mn-cs"/>
              </a:rPr>
              <a:t>10-FAKTOR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50037"/>
                </a:solidFill>
                <a:effectLst/>
                <a:uLnTx/>
                <a:uFillTx/>
                <a:latin typeface="Gimbal Grotesque Light"/>
                <a:ea typeface="+mn-ea"/>
                <a:cs typeface="+mn-cs"/>
              </a:rPr>
              <a:t>KS’ medarbeiderundersøkelse</a:t>
            </a:r>
          </a:p>
        </p:txBody>
      </p:sp>
      <p:graphicFrame>
        <p:nvGraphicFramePr>
          <p:cNvPr id="6" name="Tabell 6">
            <a:extLst>
              <a:ext uri="{FF2B5EF4-FFF2-40B4-BE49-F238E27FC236}">
                <a16:creationId xmlns:a16="http://schemas.microsoft.com/office/drawing/2014/main" id="{AB526901-26D4-47C8-8700-1788818DD339}"/>
              </a:ext>
            </a:extLst>
          </p:cNvPr>
          <p:cNvGraphicFramePr>
            <a:graphicFrameLocks noGrp="1"/>
          </p:cNvGraphicFramePr>
          <p:nvPr/>
        </p:nvGraphicFramePr>
        <p:xfrm>
          <a:off x="4690659" y="2362315"/>
          <a:ext cx="6152461" cy="3749040"/>
        </p:xfrm>
        <a:graphic>
          <a:graphicData uri="http://schemas.openxmlformats.org/drawingml/2006/table">
            <a:tbl>
              <a:tblPr>
                <a:tableStyleId>{5C22544A-7EE6-4342-B048-85BDC9FD1C3A}</a:tableStyleId>
              </a:tblPr>
              <a:tblGrid>
                <a:gridCol w="5386595">
                  <a:extLst>
                    <a:ext uri="{9D8B030D-6E8A-4147-A177-3AD203B41FA5}">
                      <a16:colId xmlns:a16="http://schemas.microsoft.com/office/drawing/2014/main" val="1467271391"/>
                    </a:ext>
                  </a:extLst>
                </a:gridCol>
                <a:gridCol w="765866">
                  <a:extLst>
                    <a:ext uri="{9D8B030D-6E8A-4147-A177-3AD203B41FA5}">
                      <a16:colId xmlns:a16="http://schemas.microsoft.com/office/drawing/2014/main" val="920651112"/>
                    </a:ext>
                  </a:extLst>
                </a:gridCol>
              </a:tblGrid>
              <a:tr h="347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kern="1200">
                          <a:solidFill>
                            <a:srgbClr val="00FEB5"/>
                          </a:solidFill>
                          <a:latin typeface="Gimbal Grotesque" panose="02000503050000020004" pitchFamily="50" charset="0"/>
                          <a:ea typeface="+mn-ea"/>
                          <a:cs typeface="+mn-cs"/>
                        </a:rPr>
                        <a:t>INNHOLDSFORTEGNELSE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b="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921583"/>
                  </a:ext>
                </a:extLst>
              </a:tr>
              <a:tr h="3174762">
                <a:tc>
                  <a:txBody>
                    <a:bodyPr/>
                    <a:lstStyle/>
                    <a:p>
                      <a:r>
                        <a:rPr lang="nb-NO" sz="1800">
                          <a:solidFill>
                            <a:schemeClr val="bg1"/>
                          </a:solidFill>
                          <a:latin typeface="Gimbal Grotesque Light" panose="02000503050000020004" pitchFamily="50" charset="0"/>
                        </a:rPr>
                        <a:t>Oversikt og sammenligning (alle faktorer).................</a:t>
                      </a:r>
                    </a:p>
                    <a:p>
                      <a:r>
                        <a:rPr lang="nb-NO" sz="1800" b="1" kern="1200">
                          <a:solidFill>
                            <a:schemeClr val="bg1"/>
                          </a:solidFill>
                          <a:latin typeface="Gimbal Grotesque" panose="02000503050000020004" pitchFamily="50" charset="0"/>
                          <a:ea typeface="+mn-ea"/>
                          <a:cs typeface="+mn-cs"/>
                        </a:rPr>
                        <a:t>Faktor 1: </a:t>
                      </a:r>
                      <a:r>
                        <a:rPr lang="nb-NO" sz="1800" b="1">
                          <a:solidFill>
                            <a:schemeClr val="bg1"/>
                          </a:solidFill>
                          <a:latin typeface="Gimbal Grotesque Light" panose="02000503050000020004" pitchFamily="50" charset="0"/>
                        </a:rPr>
                        <a:t>I</a:t>
                      </a:r>
                      <a:r>
                        <a:rPr lang="nb-NO" sz="1800">
                          <a:solidFill>
                            <a:schemeClr val="bg1"/>
                          </a:solidFill>
                          <a:latin typeface="Gimbal Grotesque Light" panose="02000503050000020004" pitchFamily="50" charset="0"/>
                        </a:rPr>
                        <a:t>ndre motivasjon…....................................</a:t>
                      </a:r>
                    </a:p>
                    <a:p>
                      <a:r>
                        <a:rPr lang="nb-NO" sz="1800" b="1" kern="1200">
                          <a:solidFill>
                            <a:schemeClr val="bg1"/>
                          </a:solidFill>
                          <a:latin typeface="Gimbal Grotesque" panose="02000503050000020004" pitchFamily="50" charset="0"/>
                          <a:ea typeface="+mn-ea"/>
                          <a:cs typeface="+mn-cs"/>
                        </a:rPr>
                        <a:t>Faktor 2: </a:t>
                      </a:r>
                      <a:r>
                        <a:rPr lang="nb-NO" sz="1800">
                          <a:solidFill>
                            <a:schemeClr val="bg1"/>
                          </a:solidFill>
                          <a:latin typeface="Gimbal Grotesque Light" panose="02000503050000020004" pitchFamily="50" charset="0"/>
                        </a:rPr>
                        <a:t>Mestringstro............................................</a:t>
                      </a:r>
                    </a:p>
                    <a:p>
                      <a:r>
                        <a:rPr lang="nb-NO" sz="1800" b="1" kern="1200">
                          <a:solidFill>
                            <a:schemeClr val="bg1"/>
                          </a:solidFill>
                          <a:latin typeface="Gimbal Grotesque" panose="02000503050000020004" pitchFamily="50" charset="0"/>
                          <a:ea typeface="+mn-ea"/>
                          <a:cs typeface="+mn-cs"/>
                        </a:rPr>
                        <a:t>Faktor 3: </a:t>
                      </a:r>
                      <a:r>
                        <a:rPr lang="nb-NO" sz="1800">
                          <a:solidFill>
                            <a:schemeClr val="bg1"/>
                          </a:solidFill>
                          <a:latin typeface="Gimbal Grotesque Light" panose="02000503050000020004" pitchFamily="50" charset="0"/>
                        </a:rPr>
                        <a:t>Autonomi……...........................................</a:t>
                      </a:r>
                    </a:p>
                    <a:p>
                      <a:r>
                        <a:rPr lang="nb-NO" sz="1800" b="1" kern="1200">
                          <a:solidFill>
                            <a:schemeClr val="bg1"/>
                          </a:solidFill>
                          <a:latin typeface="Gimbal Grotesque" panose="02000503050000020004" pitchFamily="50" charset="0"/>
                          <a:ea typeface="+mn-ea"/>
                          <a:cs typeface="+mn-cs"/>
                        </a:rPr>
                        <a:t>Faktor 4: </a:t>
                      </a:r>
                      <a:r>
                        <a:rPr lang="nb-NO" sz="1800">
                          <a:solidFill>
                            <a:schemeClr val="bg1"/>
                          </a:solidFill>
                          <a:latin typeface="Gimbal Grotesque Light" panose="02000503050000020004" pitchFamily="50" charset="0"/>
                        </a:rPr>
                        <a:t>Bruk av kompetanse.................................</a:t>
                      </a:r>
                    </a:p>
                    <a:p>
                      <a:r>
                        <a:rPr lang="nb-NO" sz="1800" b="1" kern="1200">
                          <a:solidFill>
                            <a:schemeClr val="bg1"/>
                          </a:solidFill>
                          <a:latin typeface="Gimbal Grotesque" panose="02000503050000020004" pitchFamily="50" charset="0"/>
                          <a:ea typeface="+mn-ea"/>
                          <a:cs typeface="+mn-cs"/>
                        </a:rPr>
                        <a:t>Faktor 5: </a:t>
                      </a:r>
                      <a:r>
                        <a:rPr lang="nb-NO" sz="1800">
                          <a:solidFill>
                            <a:schemeClr val="bg1"/>
                          </a:solidFill>
                          <a:latin typeface="Gimbal Grotesque Light" panose="02000503050000020004" pitchFamily="50" charset="0"/>
                        </a:rPr>
                        <a:t>Mestringsorientert ledelse........................</a:t>
                      </a:r>
                    </a:p>
                    <a:p>
                      <a:r>
                        <a:rPr lang="nb-NO" sz="1800" b="1" kern="1200">
                          <a:solidFill>
                            <a:schemeClr val="bg1"/>
                          </a:solidFill>
                          <a:latin typeface="Gimbal Grotesque" panose="02000503050000020004" pitchFamily="50" charset="0"/>
                          <a:ea typeface="+mn-ea"/>
                          <a:cs typeface="+mn-cs"/>
                        </a:rPr>
                        <a:t>Faktor 6: </a:t>
                      </a:r>
                      <a:r>
                        <a:rPr lang="nb-NO" sz="1800">
                          <a:solidFill>
                            <a:schemeClr val="bg1"/>
                          </a:solidFill>
                          <a:latin typeface="Gimbal Grotesque Light" panose="02000503050000020004" pitchFamily="50" charset="0"/>
                        </a:rPr>
                        <a:t>Rolleklarhet…..........................................</a:t>
                      </a:r>
                    </a:p>
                    <a:p>
                      <a:r>
                        <a:rPr lang="nb-NO" sz="1800" b="1" kern="1200">
                          <a:solidFill>
                            <a:schemeClr val="bg1"/>
                          </a:solidFill>
                          <a:latin typeface="Gimbal Grotesque" panose="02000503050000020004" pitchFamily="50" charset="0"/>
                          <a:ea typeface="+mn-ea"/>
                          <a:cs typeface="+mn-cs"/>
                        </a:rPr>
                        <a:t>Faktor 7: </a:t>
                      </a:r>
                      <a:r>
                        <a:rPr lang="nb-NO" sz="1800">
                          <a:solidFill>
                            <a:schemeClr val="bg1"/>
                          </a:solidFill>
                          <a:latin typeface="Gimbal Grotesque Light" panose="02000503050000020004" pitchFamily="50" charset="0"/>
                        </a:rPr>
                        <a:t>Relevant kompetanseutvikling...................</a:t>
                      </a:r>
                    </a:p>
                    <a:p>
                      <a:r>
                        <a:rPr lang="nb-NO" sz="1800" b="1" kern="1200">
                          <a:solidFill>
                            <a:schemeClr val="bg1"/>
                          </a:solidFill>
                          <a:latin typeface="Gimbal Grotesque" panose="02000503050000020004" pitchFamily="50" charset="0"/>
                          <a:ea typeface="+mn-ea"/>
                          <a:cs typeface="+mn-cs"/>
                        </a:rPr>
                        <a:t>Faktor 8: </a:t>
                      </a:r>
                      <a:r>
                        <a:rPr lang="nb-NO" sz="1800">
                          <a:solidFill>
                            <a:schemeClr val="bg1"/>
                          </a:solidFill>
                          <a:latin typeface="Gimbal Grotesque Light" panose="02000503050000020004" pitchFamily="50" charset="0"/>
                        </a:rPr>
                        <a:t>Fleksibilitetsvilje......................................</a:t>
                      </a:r>
                    </a:p>
                    <a:p>
                      <a:r>
                        <a:rPr lang="nb-NO" sz="1800" b="1" kern="1200">
                          <a:solidFill>
                            <a:schemeClr val="bg1"/>
                          </a:solidFill>
                          <a:latin typeface="Gimbal Grotesque" panose="02000503050000020004" pitchFamily="50" charset="0"/>
                          <a:ea typeface="+mn-ea"/>
                          <a:cs typeface="+mn-cs"/>
                        </a:rPr>
                        <a:t>Faktor 9: </a:t>
                      </a:r>
                      <a:r>
                        <a:rPr lang="nb-NO" sz="1800">
                          <a:solidFill>
                            <a:schemeClr val="bg1"/>
                          </a:solidFill>
                          <a:latin typeface="Gimbal Grotesque Light" panose="02000503050000020004" pitchFamily="50" charset="0"/>
                        </a:rPr>
                        <a:t>Mestringsklima .......................................</a:t>
                      </a:r>
                    </a:p>
                    <a:p>
                      <a:r>
                        <a:rPr lang="nb-NO" sz="1800" b="1" kern="1200">
                          <a:solidFill>
                            <a:schemeClr val="bg1"/>
                          </a:solidFill>
                          <a:latin typeface="Gimbal Grotesque" panose="02000503050000020004" pitchFamily="50" charset="0"/>
                          <a:ea typeface="+mn-ea"/>
                          <a:cs typeface="+mn-cs"/>
                        </a:rPr>
                        <a:t>Faktor 10: </a:t>
                      </a:r>
                      <a:r>
                        <a:rPr lang="nb-NO" sz="1800">
                          <a:solidFill>
                            <a:schemeClr val="bg1"/>
                          </a:solidFill>
                          <a:latin typeface="Gimbal Grotesque Light" panose="02000503050000020004" pitchFamily="50" charset="0"/>
                        </a:rPr>
                        <a:t>Prososial motivasjon………......................</a:t>
                      </a:r>
                    </a:p>
                    <a:p>
                      <a:endParaRPr lang="nb-NO" b="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nb-NO" b="0">
                          <a:solidFill>
                            <a:schemeClr val="bg1"/>
                          </a:solidFill>
                          <a:latin typeface="Gimbal Grotesque" panose="02000503050000020004" pitchFamily="50" charset="0"/>
                        </a:rPr>
                        <a:t>01.</a:t>
                      </a:r>
                    </a:p>
                    <a:p>
                      <a:pPr algn="l"/>
                      <a:r>
                        <a:rPr lang="nb-NO" b="0">
                          <a:solidFill>
                            <a:schemeClr val="bg1"/>
                          </a:solidFill>
                          <a:latin typeface="Gimbal Grotesque" panose="02000503050000020004" pitchFamily="50" charset="0"/>
                        </a:rPr>
                        <a:t>02.</a:t>
                      </a:r>
                    </a:p>
                    <a:p>
                      <a:pPr algn="l"/>
                      <a:r>
                        <a:rPr lang="nb-NO" b="0">
                          <a:solidFill>
                            <a:schemeClr val="bg1"/>
                          </a:solidFill>
                          <a:latin typeface="Gimbal Grotesque" panose="02000503050000020004" pitchFamily="50" charset="0"/>
                        </a:rPr>
                        <a:t>03.</a:t>
                      </a:r>
                    </a:p>
                    <a:p>
                      <a:pPr algn="l"/>
                      <a:r>
                        <a:rPr lang="nb-NO" b="0">
                          <a:solidFill>
                            <a:schemeClr val="bg1"/>
                          </a:solidFill>
                          <a:latin typeface="Gimbal Grotesque" panose="02000503050000020004" pitchFamily="50" charset="0"/>
                        </a:rPr>
                        <a:t>04.</a:t>
                      </a:r>
                    </a:p>
                    <a:p>
                      <a:pPr algn="l"/>
                      <a:r>
                        <a:rPr lang="nb-NO" b="0">
                          <a:solidFill>
                            <a:schemeClr val="bg1"/>
                          </a:solidFill>
                          <a:latin typeface="Gimbal Grotesque" panose="02000503050000020004" pitchFamily="50" charset="0"/>
                        </a:rPr>
                        <a:t>05.</a:t>
                      </a:r>
                    </a:p>
                    <a:p>
                      <a:pPr algn="l"/>
                      <a:r>
                        <a:rPr lang="nb-NO" b="0">
                          <a:solidFill>
                            <a:schemeClr val="bg1"/>
                          </a:solidFill>
                          <a:latin typeface="Gimbal Grotesque" panose="02000503050000020004" pitchFamily="50" charset="0"/>
                        </a:rPr>
                        <a:t>06.</a:t>
                      </a:r>
                    </a:p>
                    <a:p>
                      <a:pPr algn="l"/>
                      <a:r>
                        <a:rPr lang="nb-NO" b="0">
                          <a:solidFill>
                            <a:schemeClr val="bg1"/>
                          </a:solidFill>
                          <a:latin typeface="Gimbal Grotesque" panose="02000503050000020004" pitchFamily="50" charset="0"/>
                        </a:rPr>
                        <a:t>07.</a:t>
                      </a:r>
                    </a:p>
                    <a:p>
                      <a:pPr algn="l"/>
                      <a:r>
                        <a:rPr lang="nb-NO" b="0">
                          <a:solidFill>
                            <a:schemeClr val="bg1"/>
                          </a:solidFill>
                          <a:latin typeface="Gimbal Grotesque" panose="02000503050000020004" pitchFamily="50" charset="0"/>
                        </a:rPr>
                        <a:t>08.</a:t>
                      </a:r>
                    </a:p>
                    <a:p>
                      <a:pPr algn="l"/>
                      <a:r>
                        <a:rPr lang="nb-NO" b="0">
                          <a:solidFill>
                            <a:schemeClr val="bg1"/>
                          </a:solidFill>
                          <a:latin typeface="Gimbal Grotesque" panose="02000503050000020004" pitchFamily="50" charset="0"/>
                        </a:rPr>
                        <a:t>09.</a:t>
                      </a:r>
                    </a:p>
                    <a:p>
                      <a:pPr algn="l"/>
                      <a:r>
                        <a:rPr lang="nb-NO" b="0">
                          <a:solidFill>
                            <a:schemeClr val="bg1"/>
                          </a:solidFill>
                          <a:latin typeface="Gimbal Grotesque" panose="02000503050000020004" pitchFamily="50" charset="0"/>
                        </a:rPr>
                        <a:t>10.</a:t>
                      </a:r>
                    </a:p>
                    <a:p>
                      <a:pPr algn="l"/>
                      <a:r>
                        <a:rPr lang="nb-NO" b="0">
                          <a:solidFill>
                            <a:schemeClr val="bg1"/>
                          </a:solidFill>
                          <a:latin typeface="Gimbal Grotesque" panose="02000503050000020004" pitchFamily="50" charset="0"/>
                        </a:rPr>
                        <a:t>11.</a:t>
                      </a:r>
                      <a:endParaRPr lang="nb-NO" b="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834914"/>
                  </a:ext>
                </a:extLst>
              </a:tr>
            </a:tbl>
          </a:graphicData>
        </a:graphic>
      </p:graphicFrame>
      <p:sp>
        <p:nvSpPr>
          <p:cNvPr id="118" name="Rectangle: Rounded Corners 26">
            <a:extLst>
              <a:ext uri="{FF2B5EF4-FFF2-40B4-BE49-F238E27FC236}">
                <a16:creationId xmlns:a16="http://schemas.microsoft.com/office/drawing/2014/main" id="{90911C4B-1AAE-4BF9-B3A4-02C9279E7C0C}"/>
              </a:ext>
            </a:extLst>
          </p:cNvPr>
          <p:cNvSpPr/>
          <p:nvPr/>
        </p:nvSpPr>
        <p:spPr>
          <a:xfrm>
            <a:off x="1266024" y="2657013"/>
            <a:ext cx="540793" cy="543651"/>
          </a:xfrm>
          <a:prstGeom prst="roundRect">
            <a:avLst>
              <a:gd name="adj" fmla="val 6667"/>
            </a:avLst>
          </a:prstGeom>
          <a:gradFill>
            <a:gsLst>
              <a:gs pos="5000">
                <a:schemeClr val="accent1">
                  <a:lumMod val="99000"/>
                </a:schemeClr>
              </a:gs>
              <a:gs pos="100000">
                <a:schemeClr val="accent2"/>
              </a:gs>
            </a:gsLst>
            <a:path path="circle">
              <a:fillToRect l="50000" t="130000" r="50000" b="-30000"/>
            </a:path>
          </a:gradFill>
          <a:ln>
            <a:noFill/>
          </a:ln>
          <a:effectLst>
            <a:outerShdw blurRad="50800" dist="254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19" name="Rectangle: Rounded Corners 27">
            <a:extLst>
              <a:ext uri="{FF2B5EF4-FFF2-40B4-BE49-F238E27FC236}">
                <a16:creationId xmlns:a16="http://schemas.microsoft.com/office/drawing/2014/main" id="{1E8A6C01-0350-4209-81FB-FD3702BEF43D}"/>
              </a:ext>
            </a:extLst>
          </p:cNvPr>
          <p:cNvSpPr/>
          <p:nvPr/>
        </p:nvSpPr>
        <p:spPr>
          <a:xfrm>
            <a:off x="1778540" y="2442245"/>
            <a:ext cx="2355736" cy="1042168"/>
          </a:xfrm>
          <a:prstGeom prst="roundRect">
            <a:avLst>
              <a:gd name="adj" fmla="val 17206"/>
            </a:avLst>
          </a:prstGeom>
          <a:solidFill>
            <a:schemeClr val="bg1"/>
          </a:solidFill>
          <a:ln>
            <a:noFill/>
          </a:ln>
          <a:effectLst>
            <a:outerShdw blurRad="50800" dist="139700" dir="10800000" sx="87000" sy="87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20" name="Rectangle: Rounded Corners 28">
            <a:extLst>
              <a:ext uri="{FF2B5EF4-FFF2-40B4-BE49-F238E27FC236}">
                <a16:creationId xmlns:a16="http://schemas.microsoft.com/office/drawing/2014/main" id="{1DEE17D0-D71A-4E93-8D9D-32514F0D9582}"/>
              </a:ext>
            </a:extLst>
          </p:cNvPr>
          <p:cNvSpPr/>
          <p:nvPr/>
        </p:nvSpPr>
        <p:spPr>
          <a:xfrm>
            <a:off x="1266024" y="3796933"/>
            <a:ext cx="540793" cy="543651"/>
          </a:xfrm>
          <a:prstGeom prst="roundRect">
            <a:avLst>
              <a:gd name="adj" fmla="val 6667"/>
            </a:avLst>
          </a:prstGeom>
          <a:gradFill>
            <a:gsLst>
              <a:gs pos="5000">
                <a:schemeClr val="accent1">
                  <a:lumMod val="99000"/>
                </a:schemeClr>
              </a:gs>
              <a:gs pos="100000">
                <a:schemeClr val="accent2"/>
              </a:gs>
            </a:gsLst>
            <a:path path="circle">
              <a:fillToRect l="50000" t="130000" r="50000" b="-30000"/>
            </a:path>
          </a:gradFill>
          <a:ln>
            <a:noFill/>
          </a:ln>
          <a:effectLst>
            <a:outerShdw blurRad="50800" dist="254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21" name="Rectangle: Rounded Corners 29">
            <a:extLst>
              <a:ext uri="{FF2B5EF4-FFF2-40B4-BE49-F238E27FC236}">
                <a16:creationId xmlns:a16="http://schemas.microsoft.com/office/drawing/2014/main" id="{16299F31-A5A4-46AA-8B1D-98CA9B930A4E}"/>
              </a:ext>
            </a:extLst>
          </p:cNvPr>
          <p:cNvSpPr/>
          <p:nvPr/>
        </p:nvSpPr>
        <p:spPr>
          <a:xfrm>
            <a:off x="1777604" y="3625277"/>
            <a:ext cx="2376022" cy="1042168"/>
          </a:xfrm>
          <a:prstGeom prst="roundRect">
            <a:avLst>
              <a:gd name="adj" fmla="val 17206"/>
            </a:avLst>
          </a:prstGeom>
          <a:solidFill>
            <a:schemeClr val="bg1"/>
          </a:solidFill>
          <a:ln>
            <a:noFill/>
          </a:ln>
          <a:effectLst>
            <a:outerShdw blurRad="50800" dist="139700" dir="10800000" sx="87000" sy="87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22" name="Rectangle: Rounded Corners 30">
            <a:extLst>
              <a:ext uri="{FF2B5EF4-FFF2-40B4-BE49-F238E27FC236}">
                <a16:creationId xmlns:a16="http://schemas.microsoft.com/office/drawing/2014/main" id="{48D719A1-EF47-449D-836B-26E1DA1A3CDB}"/>
              </a:ext>
            </a:extLst>
          </p:cNvPr>
          <p:cNvSpPr/>
          <p:nvPr/>
        </p:nvSpPr>
        <p:spPr>
          <a:xfrm>
            <a:off x="1260408" y="5004167"/>
            <a:ext cx="540793" cy="543651"/>
          </a:xfrm>
          <a:prstGeom prst="roundRect">
            <a:avLst>
              <a:gd name="adj" fmla="val 6667"/>
            </a:avLst>
          </a:prstGeom>
          <a:gradFill>
            <a:gsLst>
              <a:gs pos="5000">
                <a:schemeClr val="accent1">
                  <a:lumMod val="99000"/>
                </a:schemeClr>
              </a:gs>
              <a:gs pos="100000">
                <a:schemeClr val="accent2"/>
              </a:gs>
            </a:gsLst>
            <a:path path="circle">
              <a:fillToRect l="50000" t="130000" r="50000" b="-30000"/>
            </a:path>
          </a:gradFill>
          <a:ln>
            <a:noFill/>
          </a:ln>
          <a:effectLst>
            <a:outerShdw blurRad="50800" dist="254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23" name="Rectangle: Rounded Corners 31">
            <a:extLst>
              <a:ext uri="{FF2B5EF4-FFF2-40B4-BE49-F238E27FC236}">
                <a16:creationId xmlns:a16="http://schemas.microsoft.com/office/drawing/2014/main" id="{B4D43BFC-F976-47BE-BF60-3478FED53EAC}"/>
              </a:ext>
            </a:extLst>
          </p:cNvPr>
          <p:cNvSpPr/>
          <p:nvPr/>
        </p:nvSpPr>
        <p:spPr>
          <a:xfrm>
            <a:off x="1773477" y="4798782"/>
            <a:ext cx="2387456" cy="1042168"/>
          </a:xfrm>
          <a:prstGeom prst="roundRect">
            <a:avLst>
              <a:gd name="adj" fmla="val 17206"/>
            </a:avLst>
          </a:prstGeom>
          <a:solidFill>
            <a:schemeClr val="bg1"/>
          </a:solidFill>
          <a:ln>
            <a:noFill/>
          </a:ln>
          <a:effectLst>
            <a:outerShdw blurRad="50800" dist="139700" dir="10800000" sx="87000" sy="87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25" name="Text Placeholder 4">
            <a:extLst>
              <a:ext uri="{FF2B5EF4-FFF2-40B4-BE49-F238E27FC236}">
                <a16:creationId xmlns:a16="http://schemas.microsoft.com/office/drawing/2014/main" id="{38599EE9-BD96-4B1B-8EFD-5C1ADE9AC0AD}"/>
              </a:ext>
            </a:extLst>
          </p:cNvPr>
          <p:cNvSpPr txBox="1">
            <a:spLocks/>
          </p:cNvSpPr>
          <p:nvPr/>
        </p:nvSpPr>
        <p:spPr>
          <a:xfrm>
            <a:off x="1940539" y="3046022"/>
            <a:ext cx="1894711" cy="244682"/>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100" b="0" i="0" u="none" strike="noStrike" kern="1200" cap="none" spc="0" normalizeH="0" baseline="0" noProof="0">
                <a:ln>
                  <a:noFill/>
                </a:ln>
                <a:solidFill>
                  <a:srgbClr val="050038"/>
                </a:solidFill>
                <a:effectLst/>
                <a:uLnTx/>
                <a:uFillTx/>
                <a:latin typeface="Gimbal Grotesque" panose="02000503050000020004" pitchFamily="50" charset="0"/>
                <a:ea typeface="+mn-ea"/>
                <a:cs typeface="+mn-cs"/>
              </a:rPr>
              <a:t>Svarprosent</a:t>
            </a:r>
          </a:p>
        </p:txBody>
      </p:sp>
      <p:sp>
        <p:nvSpPr>
          <p:cNvPr id="127" name="Text Placeholder 4">
            <a:extLst>
              <a:ext uri="{FF2B5EF4-FFF2-40B4-BE49-F238E27FC236}">
                <a16:creationId xmlns:a16="http://schemas.microsoft.com/office/drawing/2014/main" id="{4FC4A639-AE4A-439C-981F-BEEA7D339B90}"/>
              </a:ext>
            </a:extLst>
          </p:cNvPr>
          <p:cNvSpPr txBox="1">
            <a:spLocks/>
          </p:cNvSpPr>
          <p:nvPr/>
        </p:nvSpPr>
        <p:spPr>
          <a:xfrm>
            <a:off x="1669279" y="4209496"/>
            <a:ext cx="2423007" cy="244682"/>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100" b="0" i="0" u="none" strike="noStrike" kern="1200" cap="none" spc="0" normalizeH="0" baseline="0" noProof="0">
                <a:ln>
                  <a:noFill/>
                </a:ln>
                <a:solidFill>
                  <a:srgbClr val="050038"/>
                </a:solidFill>
                <a:effectLst/>
                <a:uLnTx/>
                <a:uFillTx/>
                <a:latin typeface="Gimbal Grotesque" panose="02000503050000020004" pitchFamily="50" charset="0"/>
                <a:ea typeface="+mn-ea"/>
                <a:cs typeface="+mn-cs"/>
              </a:rPr>
              <a:t>Antall utsendte skjema</a:t>
            </a:r>
          </a:p>
        </p:txBody>
      </p:sp>
      <p:sp>
        <p:nvSpPr>
          <p:cNvPr id="129" name="Text Placeholder 4">
            <a:extLst>
              <a:ext uri="{FF2B5EF4-FFF2-40B4-BE49-F238E27FC236}">
                <a16:creationId xmlns:a16="http://schemas.microsoft.com/office/drawing/2014/main" id="{ED4B1A69-71C4-4847-BF97-8211BE8BEF33}"/>
              </a:ext>
            </a:extLst>
          </p:cNvPr>
          <p:cNvSpPr txBox="1">
            <a:spLocks/>
          </p:cNvSpPr>
          <p:nvPr/>
        </p:nvSpPr>
        <p:spPr>
          <a:xfrm>
            <a:off x="1722950" y="5449702"/>
            <a:ext cx="2311951" cy="244682"/>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100" b="0" i="0" u="none" strike="noStrike" kern="1200" cap="none" spc="0" normalizeH="0" baseline="0" noProof="0">
                <a:ln>
                  <a:noFill/>
                </a:ln>
                <a:solidFill>
                  <a:srgbClr val="050038"/>
                </a:solidFill>
                <a:effectLst/>
                <a:uLnTx/>
                <a:uFillTx/>
                <a:latin typeface="Gimbal Grotesque" panose="02000503050000020004" pitchFamily="50" charset="0"/>
                <a:ea typeface="+mn-ea"/>
                <a:cs typeface="+mn-cs"/>
              </a:rPr>
              <a:t>Antall besvarte skjema</a:t>
            </a:r>
          </a:p>
        </p:txBody>
      </p:sp>
      <p:grpSp>
        <p:nvGrpSpPr>
          <p:cNvPr id="130" name="Graphic 1">
            <a:extLst>
              <a:ext uri="{FF2B5EF4-FFF2-40B4-BE49-F238E27FC236}">
                <a16:creationId xmlns:a16="http://schemas.microsoft.com/office/drawing/2014/main" id="{54945CC6-6F6F-470E-8BAB-E589C33E7E52}"/>
              </a:ext>
            </a:extLst>
          </p:cNvPr>
          <p:cNvGrpSpPr>
            <a:grpSpLocks noChangeAspect="1"/>
          </p:cNvGrpSpPr>
          <p:nvPr/>
        </p:nvGrpSpPr>
        <p:grpSpPr>
          <a:xfrm>
            <a:off x="1344713" y="3869576"/>
            <a:ext cx="366565" cy="366565"/>
            <a:chOff x="3810000" y="1143000"/>
            <a:chExt cx="4876800" cy="4876800"/>
          </a:xfrm>
          <a:solidFill>
            <a:schemeClr val="bg1"/>
          </a:solidFill>
        </p:grpSpPr>
        <p:sp>
          <p:nvSpPr>
            <p:cNvPr id="131" name="Freeform: Shape 52">
              <a:extLst>
                <a:ext uri="{FF2B5EF4-FFF2-40B4-BE49-F238E27FC236}">
                  <a16:creationId xmlns:a16="http://schemas.microsoft.com/office/drawing/2014/main" id="{50FE4146-8ED6-42FC-86DC-E0D001F972A8}"/>
                </a:ext>
              </a:extLst>
            </p:cNvPr>
            <p:cNvSpPr/>
            <p:nvPr/>
          </p:nvSpPr>
          <p:spPr>
            <a:xfrm>
              <a:off x="3802856" y="2111216"/>
              <a:ext cx="4886325" cy="3914775"/>
            </a:xfrm>
            <a:custGeom>
              <a:avLst/>
              <a:gdLst>
                <a:gd name="connsiteX0" fmla="*/ 4802981 w 4886325"/>
                <a:gd name="connsiteY0" fmla="*/ 3745706 h 3914775"/>
                <a:gd name="connsiteX1" fmla="*/ 4559141 w 4886325"/>
                <a:gd name="connsiteY1" fmla="*/ 3745706 h 3914775"/>
                <a:gd name="connsiteX2" fmla="*/ 4559141 w 4886325"/>
                <a:gd name="connsiteY2" fmla="*/ 88106 h 3914775"/>
                <a:gd name="connsiteX3" fmla="*/ 4478179 w 4886325"/>
                <a:gd name="connsiteY3" fmla="*/ 7144 h 3914775"/>
                <a:gd name="connsiteX4" fmla="*/ 3827621 w 4886325"/>
                <a:gd name="connsiteY4" fmla="*/ 7144 h 3914775"/>
                <a:gd name="connsiteX5" fmla="*/ 3746659 w 4886325"/>
                <a:gd name="connsiteY5" fmla="*/ 88106 h 3914775"/>
                <a:gd name="connsiteX6" fmla="*/ 3746659 w 4886325"/>
                <a:gd name="connsiteY6" fmla="*/ 3745706 h 3914775"/>
                <a:gd name="connsiteX7" fmla="*/ 3421856 w 4886325"/>
                <a:gd name="connsiteY7" fmla="*/ 3745706 h 3914775"/>
                <a:gd name="connsiteX8" fmla="*/ 3421856 w 4886325"/>
                <a:gd name="connsiteY8" fmla="*/ 1714024 h 3914775"/>
                <a:gd name="connsiteX9" fmla="*/ 3340894 w 4886325"/>
                <a:gd name="connsiteY9" fmla="*/ 1633061 h 3914775"/>
                <a:gd name="connsiteX10" fmla="*/ 2690336 w 4886325"/>
                <a:gd name="connsiteY10" fmla="*/ 1633061 h 3914775"/>
                <a:gd name="connsiteX11" fmla="*/ 2609374 w 4886325"/>
                <a:gd name="connsiteY11" fmla="*/ 1714024 h 3914775"/>
                <a:gd name="connsiteX12" fmla="*/ 2609374 w 4886325"/>
                <a:gd name="connsiteY12" fmla="*/ 3745706 h 3914775"/>
                <a:gd name="connsiteX13" fmla="*/ 2284571 w 4886325"/>
                <a:gd name="connsiteY13" fmla="*/ 3745706 h 3914775"/>
                <a:gd name="connsiteX14" fmla="*/ 2284571 w 4886325"/>
                <a:gd name="connsiteY14" fmla="*/ 657701 h 3914775"/>
                <a:gd name="connsiteX15" fmla="*/ 2203609 w 4886325"/>
                <a:gd name="connsiteY15" fmla="*/ 576739 h 3914775"/>
                <a:gd name="connsiteX16" fmla="*/ 1553051 w 4886325"/>
                <a:gd name="connsiteY16" fmla="*/ 576739 h 3914775"/>
                <a:gd name="connsiteX17" fmla="*/ 1472089 w 4886325"/>
                <a:gd name="connsiteY17" fmla="*/ 657701 h 3914775"/>
                <a:gd name="connsiteX18" fmla="*/ 1472089 w 4886325"/>
                <a:gd name="connsiteY18" fmla="*/ 3746659 h 3914775"/>
                <a:gd name="connsiteX19" fmla="*/ 1147286 w 4886325"/>
                <a:gd name="connsiteY19" fmla="*/ 3746659 h 3914775"/>
                <a:gd name="connsiteX20" fmla="*/ 1147286 w 4886325"/>
                <a:gd name="connsiteY20" fmla="*/ 3015139 h 3914775"/>
                <a:gd name="connsiteX21" fmla="*/ 1066324 w 4886325"/>
                <a:gd name="connsiteY21" fmla="*/ 2934176 h 3914775"/>
                <a:gd name="connsiteX22" fmla="*/ 413861 w 4886325"/>
                <a:gd name="connsiteY22" fmla="*/ 2934176 h 3914775"/>
                <a:gd name="connsiteX23" fmla="*/ 332899 w 4886325"/>
                <a:gd name="connsiteY23" fmla="*/ 3015139 h 3914775"/>
                <a:gd name="connsiteX24" fmla="*/ 332899 w 4886325"/>
                <a:gd name="connsiteY24" fmla="*/ 3746659 h 3914775"/>
                <a:gd name="connsiteX25" fmla="*/ 88106 w 4886325"/>
                <a:gd name="connsiteY25" fmla="*/ 3746659 h 3914775"/>
                <a:gd name="connsiteX26" fmla="*/ 7144 w 4886325"/>
                <a:gd name="connsiteY26" fmla="*/ 3827621 h 3914775"/>
                <a:gd name="connsiteX27" fmla="*/ 88106 w 4886325"/>
                <a:gd name="connsiteY27" fmla="*/ 3908584 h 3914775"/>
                <a:gd name="connsiteX28" fmla="*/ 4802029 w 4886325"/>
                <a:gd name="connsiteY28" fmla="*/ 3908584 h 3914775"/>
                <a:gd name="connsiteX29" fmla="*/ 4882991 w 4886325"/>
                <a:gd name="connsiteY29" fmla="*/ 3827621 h 3914775"/>
                <a:gd name="connsiteX30" fmla="*/ 4802981 w 4886325"/>
                <a:gd name="connsiteY30" fmla="*/ 3745706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6325" h="3914775">
                  <a:moveTo>
                    <a:pt x="4802981" y="3745706"/>
                  </a:moveTo>
                  <a:lnTo>
                    <a:pt x="4559141" y="3745706"/>
                  </a:lnTo>
                  <a:lnTo>
                    <a:pt x="4559141" y="88106"/>
                  </a:lnTo>
                  <a:cubicBezTo>
                    <a:pt x="4559141" y="43339"/>
                    <a:pt x="4522947" y="7144"/>
                    <a:pt x="4478179" y="7144"/>
                  </a:cubicBezTo>
                  <a:lnTo>
                    <a:pt x="3827621" y="7144"/>
                  </a:lnTo>
                  <a:cubicBezTo>
                    <a:pt x="3782854" y="7144"/>
                    <a:pt x="3746659" y="43339"/>
                    <a:pt x="3746659" y="88106"/>
                  </a:cubicBezTo>
                  <a:lnTo>
                    <a:pt x="3746659" y="3745706"/>
                  </a:lnTo>
                  <a:lnTo>
                    <a:pt x="3421856" y="3745706"/>
                  </a:lnTo>
                  <a:lnTo>
                    <a:pt x="3421856" y="1714024"/>
                  </a:lnTo>
                  <a:cubicBezTo>
                    <a:pt x="3421856" y="1669256"/>
                    <a:pt x="3385661" y="1633061"/>
                    <a:pt x="3340894" y="1633061"/>
                  </a:cubicBezTo>
                  <a:lnTo>
                    <a:pt x="2690336" y="1633061"/>
                  </a:lnTo>
                  <a:cubicBezTo>
                    <a:pt x="2645569" y="1633061"/>
                    <a:pt x="2609374" y="1669256"/>
                    <a:pt x="2609374" y="1714024"/>
                  </a:cubicBezTo>
                  <a:lnTo>
                    <a:pt x="2609374" y="3745706"/>
                  </a:lnTo>
                  <a:lnTo>
                    <a:pt x="2284571" y="3745706"/>
                  </a:lnTo>
                  <a:lnTo>
                    <a:pt x="2284571" y="657701"/>
                  </a:lnTo>
                  <a:cubicBezTo>
                    <a:pt x="2284571" y="612934"/>
                    <a:pt x="2248376" y="576739"/>
                    <a:pt x="2203609" y="576739"/>
                  </a:cubicBezTo>
                  <a:lnTo>
                    <a:pt x="1553051" y="576739"/>
                  </a:lnTo>
                  <a:cubicBezTo>
                    <a:pt x="1508284" y="576739"/>
                    <a:pt x="1472089" y="612934"/>
                    <a:pt x="1472089" y="657701"/>
                  </a:cubicBezTo>
                  <a:lnTo>
                    <a:pt x="1472089" y="3746659"/>
                  </a:lnTo>
                  <a:lnTo>
                    <a:pt x="1147286" y="3746659"/>
                  </a:lnTo>
                  <a:lnTo>
                    <a:pt x="1147286" y="3015139"/>
                  </a:lnTo>
                  <a:cubicBezTo>
                    <a:pt x="1147286" y="2970371"/>
                    <a:pt x="1111091" y="2934176"/>
                    <a:pt x="1066324" y="2934176"/>
                  </a:cubicBezTo>
                  <a:lnTo>
                    <a:pt x="413861" y="2934176"/>
                  </a:lnTo>
                  <a:cubicBezTo>
                    <a:pt x="369094" y="2934176"/>
                    <a:pt x="332899" y="2970371"/>
                    <a:pt x="332899" y="3015139"/>
                  </a:cubicBezTo>
                  <a:lnTo>
                    <a:pt x="332899" y="3746659"/>
                  </a:lnTo>
                  <a:lnTo>
                    <a:pt x="88106" y="3746659"/>
                  </a:lnTo>
                  <a:cubicBezTo>
                    <a:pt x="43339" y="3746659"/>
                    <a:pt x="7144" y="3782854"/>
                    <a:pt x="7144" y="3827621"/>
                  </a:cubicBezTo>
                  <a:cubicBezTo>
                    <a:pt x="7144" y="3872389"/>
                    <a:pt x="43339" y="3908584"/>
                    <a:pt x="88106" y="3908584"/>
                  </a:cubicBezTo>
                  <a:lnTo>
                    <a:pt x="4802029" y="3908584"/>
                  </a:lnTo>
                  <a:cubicBezTo>
                    <a:pt x="4846797" y="3908584"/>
                    <a:pt x="4882991" y="3872389"/>
                    <a:pt x="4882991" y="3827621"/>
                  </a:cubicBezTo>
                  <a:cubicBezTo>
                    <a:pt x="4883944" y="3782854"/>
                    <a:pt x="4847749" y="3745706"/>
                    <a:pt x="4802981" y="374570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132" name="Freeform: Shape 53">
              <a:extLst>
                <a:ext uri="{FF2B5EF4-FFF2-40B4-BE49-F238E27FC236}">
                  <a16:creationId xmlns:a16="http://schemas.microsoft.com/office/drawing/2014/main" id="{CDA6C2CD-4701-487A-901C-247EB2701816}"/>
                </a:ext>
              </a:extLst>
            </p:cNvPr>
            <p:cNvSpPr/>
            <p:nvPr/>
          </p:nvSpPr>
          <p:spPr>
            <a:xfrm>
              <a:off x="4778216" y="1135856"/>
              <a:ext cx="1800225" cy="1390650"/>
            </a:xfrm>
            <a:custGeom>
              <a:avLst/>
              <a:gdLst>
                <a:gd name="connsiteX0" fmla="*/ 88106 w 1800225"/>
                <a:gd name="connsiteY0" fmla="*/ 1145381 h 1390650"/>
                <a:gd name="connsiteX1" fmla="*/ 623411 w 1800225"/>
                <a:gd name="connsiteY1" fmla="*/ 1145381 h 1390650"/>
                <a:gd name="connsiteX2" fmla="*/ 843439 w 1800225"/>
                <a:gd name="connsiteY2" fmla="*/ 1365409 h 1390650"/>
                <a:gd name="connsiteX3" fmla="*/ 900589 w 1800225"/>
                <a:gd name="connsiteY3" fmla="*/ 1389221 h 1390650"/>
                <a:gd name="connsiteX4" fmla="*/ 957739 w 1800225"/>
                <a:gd name="connsiteY4" fmla="*/ 1365409 h 1390650"/>
                <a:gd name="connsiteX5" fmla="*/ 1177766 w 1800225"/>
                <a:gd name="connsiteY5" fmla="*/ 1145381 h 1390650"/>
                <a:gd name="connsiteX6" fmla="*/ 1713071 w 1800225"/>
                <a:gd name="connsiteY6" fmla="*/ 1145381 h 1390650"/>
                <a:gd name="connsiteX7" fmla="*/ 1794034 w 1800225"/>
                <a:gd name="connsiteY7" fmla="*/ 1064419 h 1390650"/>
                <a:gd name="connsiteX8" fmla="*/ 1794034 w 1800225"/>
                <a:gd name="connsiteY8" fmla="*/ 88106 h 1390650"/>
                <a:gd name="connsiteX9" fmla="*/ 1713071 w 1800225"/>
                <a:gd name="connsiteY9" fmla="*/ 7144 h 1390650"/>
                <a:gd name="connsiteX10" fmla="*/ 88106 w 1800225"/>
                <a:gd name="connsiteY10" fmla="*/ 7144 h 1390650"/>
                <a:gd name="connsiteX11" fmla="*/ 7144 w 1800225"/>
                <a:gd name="connsiteY11" fmla="*/ 88106 h 1390650"/>
                <a:gd name="connsiteX12" fmla="*/ 7144 w 1800225"/>
                <a:gd name="connsiteY12" fmla="*/ 1063466 h 1390650"/>
                <a:gd name="connsiteX13" fmla="*/ 88106 w 1800225"/>
                <a:gd name="connsiteY13" fmla="*/ 1145381 h 1390650"/>
                <a:gd name="connsiteX14" fmla="*/ 1389221 w 1800225"/>
                <a:gd name="connsiteY14" fmla="*/ 819626 h 1390650"/>
                <a:gd name="connsiteX15" fmla="*/ 901541 w 1800225"/>
                <a:gd name="connsiteY15" fmla="*/ 819626 h 1390650"/>
                <a:gd name="connsiteX16" fmla="*/ 820579 w 1800225"/>
                <a:gd name="connsiteY16" fmla="*/ 738664 h 1390650"/>
                <a:gd name="connsiteX17" fmla="*/ 901541 w 1800225"/>
                <a:gd name="connsiteY17" fmla="*/ 657701 h 1390650"/>
                <a:gd name="connsiteX18" fmla="*/ 1389221 w 1800225"/>
                <a:gd name="connsiteY18" fmla="*/ 657701 h 1390650"/>
                <a:gd name="connsiteX19" fmla="*/ 1470184 w 1800225"/>
                <a:gd name="connsiteY19" fmla="*/ 738664 h 1390650"/>
                <a:gd name="connsiteX20" fmla="*/ 1389221 w 1800225"/>
                <a:gd name="connsiteY20" fmla="*/ 819626 h 1390650"/>
                <a:gd name="connsiteX21" fmla="*/ 1226344 w 1800225"/>
                <a:gd name="connsiteY21" fmla="*/ 331946 h 1390650"/>
                <a:gd name="connsiteX22" fmla="*/ 1389221 w 1800225"/>
                <a:gd name="connsiteY22" fmla="*/ 331946 h 1390650"/>
                <a:gd name="connsiteX23" fmla="*/ 1470184 w 1800225"/>
                <a:gd name="connsiteY23" fmla="*/ 412909 h 1390650"/>
                <a:gd name="connsiteX24" fmla="*/ 1389221 w 1800225"/>
                <a:gd name="connsiteY24" fmla="*/ 493871 h 1390650"/>
                <a:gd name="connsiteX25" fmla="*/ 1226344 w 1800225"/>
                <a:gd name="connsiteY25" fmla="*/ 493871 h 1390650"/>
                <a:gd name="connsiteX26" fmla="*/ 1145381 w 1800225"/>
                <a:gd name="connsiteY26" fmla="*/ 412909 h 1390650"/>
                <a:gd name="connsiteX27" fmla="*/ 1226344 w 1800225"/>
                <a:gd name="connsiteY27" fmla="*/ 331946 h 1390650"/>
                <a:gd name="connsiteX28" fmla="*/ 413861 w 1800225"/>
                <a:gd name="connsiteY28" fmla="*/ 331946 h 1390650"/>
                <a:gd name="connsiteX29" fmla="*/ 901541 w 1800225"/>
                <a:gd name="connsiteY29" fmla="*/ 331946 h 1390650"/>
                <a:gd name="connsiteX30" fmla="*/ 982504 w 1800225"/>
                <a:gd name="connsiteY30" fmla="*/ 412909 h 1390650"/>
                <a:gd name="connsiteX31" fmla="*/ 901541 w 1800225"/>
                <a:gd name="connsiteY31" fmla="*/ 493871 h 1390650"/>
                <a:gd name="connsiteX32" fmla="*/ 413861 w 1800225"/>
                <a:gd name="connsiteY32" fmla="*/ 493871 h 1390650"/>
                <a:gd name="connsiteX33" fmla="*/ 332899 w 1800225"/>
                <a:gd name="connsiteY33" fmla="*/ 412909 h 1390650"/>
                <a:gd name="connsiteX34" fmla="*/ 413861 w 1800225"/>
                <a:gd name="connsiteY34" fmla="*/ 331946 h 1390650"/>
                <a:gd name="connsiteX35" fmla="*/ 413861 w 1800225"/>
                <a:gd name="connsiteY35" fmla="*/ 657701 h 1390650"/>
                <a:gd name="connsiteX36" fmla="*/ 576739 w 1800225"/>
                <a:gd name="connsiteY36" fmla="*/ 657701 h 1390650"/>
                <a:gd name="connsiteX37" fmla="*/ 657701 w 1800225"/>
                <a:gd name="connsiteY37" fmla="*/ 738664 h 1390650"/>
                <a:gd name="connsiteX38" fmla="*/ 576739 w 1800225"/>
                <a:gd name="connsiteY38" fmla="*/ 819626 h 1390650"/>
                <a:gd name="connsiteX39" fmla="*/ 413861 w 1800225"/>
                <a:gd name="connsiteY39" fmla="*/ 819626 h 1390650"/>
                <a:gd name="connsiteX40" fmla="*/ 332899 w 1800225"/>
                <a:gd name="connsiteY40" fmla="*/ 738664 h 1390650"/>
                <a:gd name="connsiteX41" fmla="*/ 413861 w 1800225"/>
                <a:gd name="connsiteY41" fmla="*/ 657701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0225" h="1390650">
                  <a:moveTo>
                    <a:pt x="88106" y="1145381"/>
                  </a:moveTo>
                  <a:lnTo>
                    <a:pt x="623411" y="1145381"/>
                  </a:lnTo>
                  <a:lnTo>
                    <a:pt x="843439" y="1365409"/>
                  </a:lnTo>
                  <a:cubicBezTo>
                    <a:pt x="859631" y="1381601"/>
                    <a:pt x="879634" y="1389221"/>
                    <a:pt x="900589" y="1389221"/>
                  </a:cubicBezTo>
                  <a:cubicBezTo>
                    <a:pt x="921544" y="1389221"/>
                    <a:pt x="942499" y="1381601"/>
                    <a:pt x="957739" y="1365409"/>
                  </a:cubicBezTo>
                  <a:lnTo>
                    <a:pt x="1177766" y="1145381"/>
                  </a:lnTo>
                  <a:lnTo>
                    <a:pt x="1713071" y="1145381"/>
                  </a:lnTo>
                  <a:cubicBezTo>
                    <a:pt x="1757839" y="1145381"/>
                    <a:pt x="1794034" y="1109186"/>
                    <a:pt x="1794034" y="1064419"/>
                  </a:cubicBezTo>
                  <a:lnTo>
                    <a:pt x="1794034" y="88106"/>
                  </a:lnTo>
                  <a:cubicBezTo>
                    <a:pt x="1794034" y="43339"/>
                    <a:pt x="1757839" y="7144"/>
                    <a:pt x="1713071" y="7144"/>
                  </a:cubicBezTo>
                  <a:lnTo>
                    <a:pt x="88106" y="7144"/>
                  </a:lnTo>
                  <a:cubicBezTo>
                    <a:pt x="43339" y="7144"/>
                    <a:pt x="7144" y="43339"/>
                    <a:pt x="7144" y="88106"/>
                  </a:cubicBezTo>
                  <a:lnTo>
                    <a:pt x="7144" y="1063466"/>
                  </a:lnTo>
                  <a:cubicBezTo>
                    <a:pt x="7144" y="1108234"/>
                    <a:pt x="43339" y="1145381"/>
                    <a:pt x="88106" y="1145381"/>
                  </a:cubicBezTo>
                  <a:close/>
                  <a:moveTo>
                    <a:pt x="1389221" y="819626"/>
                  </a:moveTo>
                  <a:lnTo>
                    <a:pt x="901541" y="819626"/>
                  </a:lnTo>
                  <a:cubicBezTo>
                    <a:pt x="856774" y="819626"/>
                    <a:pt x="820579" y="783431"/>
                    <a:pt x="820579" y="738664"/>
                  </a:cubicBezTo>
                  <a:cubicBezTo>
                    <a:pt x="820579" y="693896"/>
                    <a:pt x="856774" y="657701"/>
                    <a:pt x="901541" y="657701"/>
                  </a:cubicBezTo>
                  <a:lnTo>
                    <a:pt x="1389221" y="657701"/>
                  </a:lnTo>
                  <a:cubicBezTo>
                    <a:pt x="1433989" y="657701"/>
                    <a:pt x="1470184" y="693896"/>
                    <a:pt x="1470184" y="738664"/>
                  </a:cubicBezTo>
                  <a:cubicBezTo>
                    <a:pt x="1470184" y="783431"/>
                    <a:pt x="1433989" y="819626"/>
                    <a:pt x="1389221" y="819626"/>
                  </a:cubicBezTo>
                  <a:close/>
                  <a:moveTo>
                    <a:pt x="1226344" y="331946"/>
                  </a:moveTo>
                  <a:lnTo>
                    <a:pt x="1389221" y="331946"/>
                  </a:lnTo>
                  <a:cubicBezTo>
                    <a:pt x="1433989" y="331946"/>
                    <a:pt x="1470184" y="368141"/>
                    <a:pt x="1470184" y="412909"/>
                  </a:cubicBezTo>
                  <a:cubicBezTo>
                    <a:pt x="1470184" y="457676"/>
                    <a:pt x="1433989" y="493871"/>
                    <a:pt x="1389221" y="493871"/>
                  </a:cubicBezTo>
                  <a:lnTo>
                    <a:pt x="1226344" y="493871"/>
                  </a:lnTo>
                  <a:cubicBezTo>
                    <a:pt x="1181576" y="493871"/>
                    <a:pt x="1145381" y="457676"/>
                    <a:pt x="1145381" y="412909"/>
                  </a:cubicBezTo>
                  <a:cubicBezTo>
                    <a:pt x="1145381" y="368141"/>
                    <a:pt x="1181576" y="331946"/>
                    <a:pt x="1226344" y="331946"/>
                  </a:cubicBezTo>
                  <a:close/>
                  <a:moveTo>
                    <a:pt x="413861" y="331946"/>
                  </a:moveTo>
                  <a:lnTo>
                    <a:pt x="901541" y="331946"/>
                  </a:lnTo>
                  <a:cubicBezTo>
                    <a:pt x="946309" y="331946"/>
                    <a:pt x="982504" y="368141"/>
                    <a:pt x="982504" y="412909"/>
                  </a:cubicBezTo>
                  <a:cubicBezTo>
                    <a:pt x="982504" y="457676"/>
                    <a:pt x="946309" y="493871"/>
                    <a:pt x="901541" y="493871"/>
                  </a:cubicBezTo>
                  <a:lnTo>
                    <a:pt x="413861" y="493871"/>
                  </a:lnTo>
                  <a:cubicBezTo>
                    <a:pt x="369094" y="493871"/>
                    <a:pt x="332899" y="457676"/>
                    <a:pt x="332899" y="412909"/>
                  </a:cubicBezTo>
                  <a:cubicBezTo>
                    <a:pt x="332899" y="368141"/>
                    <a:pt x="369094" y="331946"/>
                    <a:pt x="413861" y="331946"/>
                  </a:cubicBezTo>
                  <a:close/>
                  <a:moveTo>
                    <a:pt x="413861" y="657701"/>
                  </a:moveTo>
                  <a:lnTo>
                    <a:pt x="576739" y="657701"/>
                  </a:lnTo>
                  <a:cubicBezTo>
                    <a:pt x="621506" y="657701"/>
                    <a:pt x="657701" y="693896"/>
                    <a:pt x="657701" y="738664"/>
                  </a:cubicBezTo>
                  <a:cubicBezTo>
                    <a:pt x="657701" y="783431"/>
                    <a:pt x="621506" y="819626"/>
                    <a:pt x="576739" y="819626"/>
                  </a:cubicBezTo>
                  <a:lnTo>
                    <a:pt x="413861" y="819626"/>
                  </a:lnTo>
                  <a:cubicBezTo>
                    <a:pt x="369094" y="819626"/>
                    <a:pt x="332899" y="783431"/>
                    <a:pt x="332899" y="738664"/>
                  </a:cubicBezTo>
                  <a:cubicBezTo>
                    <a:pt x="332899" y="693896"/>
                    <a:pt x="369094" y="657701"/>
                    <a:pt x="413861" y="65770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grpSp>
      <p:grpSp>
        <p:nvGrpSpPr>
          <p:cNvPr id="133" name="Graphic 16">
            <a:extLst>
              <a:ext uri="{FF2B5EF4-FFF2-40B4-BE49-F238E27FC236}">
                <a16:creationId xmlns:a16="http://schemas.microsoft.com/office/drawing/2014/main" id="{7AD2E0B9-7CAF-4391-934B-E5C72DD71194}"/>
              </a:ext>
            </a:extLst>
          </p:cNvPr>
          <p:cNvGrpSpPr>
            <a:grpSpLocks noChangeAspect="1"/>
          </p:cNvGrpSpPr>
          <p:nvPr/>
        </p:nvGrpSpPr>
        <p:grpSpPr>
          <a:xfrm>
            <a:off x="1326441" y="2719724"/>
            <a:ext cx="371157" cy="366565"/>
            <a:chOff x="3938588" y="1300163"/>
            <a:chExt cx="4619625" cy="4562475"/>
          </a:xfrm>
          <a:solidFill>
            <a:schemeClr val="bg1"/>
          </a:solidFill>
        </p:grpSpPr>
        <p:sp>
          <p:nvSpPr>
            <p:cNvPr id="134" name="Freeform: Shape 73">
              <a:extLst>
                <a:ext uri="{FF2B5EF4-FFF2-40B4-BE49-F238E27FC236}">
                  <a16:creationId xmlns:a16="http://schemas.microsoft.com/office/drawing/2014/main" id="{B806852A-FEC0-461A-B64E-2252AEB569AB}"/>
                </a:ext>
              </a:extLst>
            </p:cNvPr>
            <p:cNvSpPr/>
            <p:nvPr/>
          </p:nvSpPr>
          <p:spPr>
            <a:xfrm>
              <a:off x="5303044" y="2359819"/>
              <a:ext cx="1581150" cy="1952625"/>
            </a:xfrm>
            <a:custGeom>
              <a:avLst/>
              <a:gdLst>
                <a:gd name="connsiteX0" fmla="*/ 421481 w 1581150"/>
                <a:gd name="connsiteY0" fmla="*/ 1612106 h 1952625"/>
                <a:gd name="connsiteX1" fmla="*/ 690086 w 1581150"/>
                <a:gd name="connsiteY1" fmla="*/ 1343501 h 1952625"/>
                <a:gd name="connsiteX2" fmla="*/ 864394 w 1581150"/>
                <a:gd name="connsiteY2" fmla="*/ 1169194 h 1952625"/>
                <a:gd name="connsiteX3" fmla="*/ 972026 w 1581150"/>
                <a:gd name="connsiteY3" fmla="*/ 1169194 h 1952625"/>
                <a:gd name="connsiteX4" fmla="*/ 1185386 w 1581150"/>
                <a:gd name="connsiteY4" fmla="*/ 1382554 h 1952625"/>
                <a:gd name="connsiteX5" fmla="*/ 1354931 w 1581150"/>
                <a:gd name="connsiteY5" fmla="*/ 1213009 h 1952625"/>
                <a:gd name="connsiteX6" fmla="*/ 1576864 w 1581150"/>
                <a:gd name="connsiteY6" fmla="*/ 991076 h 1952625"/>
                <a:gd name="connsiteX7" fmla="*/ 1057751 w 1581150"/>
                <a:gd name="connsiteY7" fmla="*/ 57626 h 1952625"/>
                <a:gd name="connsiteX8" fmla="*/ 975836 w 1581150"/>
                <a:gd name="connsiteY8" fmla="*/ 16669 h 1952625"/>
                <a:gd name="connsiteX9" fmla="*/ 917734 w 1581150"/>
                <a:gd name="connsiteY9" fmla="*/ 7144 h 1952625"/>
                <a:gd name="connsiteX10" fmla="*/ 860584 w 1581150"/>
                <a:gd name="connsiteY10" fmla="*/ 16669 h 1952625"/>
                <a:gd name="connsiteX11" fmla="*/ 777716 w 1581150"/>
                <a:gd name="connsiteY11" fmla="*/ 59531 h 1952625"/>
                <a:gd name="connsiteX12" fmla="*/ 7144 w 1581150"/>
                <a:gd name="connsiteY12" fmla="*/ 1880711 h 1952625"/>
                <a:gd name="connsiteX13" fmla="*/ 80486 w 1581150"/>
                <a:gd name="connsiteY13" fmla="*/ 1954054 h 1952625"/>
                <a:gd name="connsiteX14" fmla="*/ 421481 w 1581150"/>
                <a:gd name="connsiteY14" fmla="*/ 1612106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150" h="1952625">
                  <a:moveTo>
                    <a:pt x="421481" y="1612106"/>
                  </a:moveTo>
                  <a:lnTo>
                    <a:pt x="690086" y="1343501"/>
                  </a:lnTo>
                  <a:lnTo>
                    <a:pt x="864394" y="1169194"/>
                  </a:lnTo>
                  <a:cubicBezTo>
                    <a:pt x="893921" y="1139666"/>
                    <a:pt x="942499" y="1139666"/>
                    <a:pt x="972026" y="1169194"/>
                  </a:cubicBezTo>
                  <a:lnTo>
                    <a:pt x="1185386" y="1382554"/>
                  </a:lnTo>
                  <a:lnTo>
                    <a:pt x="1354931" y="1213009"/>
                  </a:lnTo>
                  <a:lnTo>
                    <a:pt x="1576864" y="991076"/>
                  </a:lnTo>
                  <a:cubicBezTo>
                    <a:pt x="1371124" y="390049"/>
                    <a:pt x="1190149" y="148114"/>
                    <a:pt x="1057751" y="57626"/>
                  </a:cubicBezTo>
                  <a:cubicBezTo>
                    <a:pt x="1032986" y="39529"/>
                    <a:pt x="1005364" y="26194"/>
                    <a:pt x="975836" y="16669"/>
                  </a:cubicBezTo>
                  <a:cubicBezTo>
                    <a:pt x="956786" y="10954"/>
                    <a:pt x="937736" y="7144"/>
                    <a:pt x="917734" y="7144"/>
                  </a:cubicBezTo>
                  <a:cubicBezTo>
                    <a:pt x="898684" y="7144"/>
                    <a:pt x="878681" y="10954"/>
                    <a:pt x="860584" y="16669"/>
                  </a:cubicBezTo>
                  <a:cubicBezTo>
                    <a:pt x="831056" y="26194"/>
                    <a:pt x="802481" y="41434"/>
                    <a:pt x="777716" y="59531"/>
                  </a:cubicBezTo>
                  <a:cubicBezTo>
                    <a:pt x="597694" y="187166"/>
                    <a:pt x="313849" y="604361"/>
                    <a:pt x="7144" y="1880711"/>
                  </a:cubicBezTo>
                  <a:lnTo>
                    <a:pt x="80486" y="1954054"/>
                  </a:lnTo>
                  <a:lnTo>
                    <a:pt x="421481" y="1612106"/>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135" name="Freeform: Shape 74">
              <a:extLst>
                <a:ext uri="{FF2B5EF4-FFF2-40B4-BE49-F238E27FC236}">
                  <a16:creationId xmlns:a16="http://schemas.microsoft.com/office/drawing/2014/main" id="{A4757AD7-EBB5-41FF-849E-3D8EC6828F19}"/>
                </a:ext>
              </a:extLst>
            </p:cNvPr>
            <p:cNvSpPr/>
            <p:nvPr/>
          </p:nvSpPr>
          <p:spPr>
            <a:xfrm>
              <a:off x="3931444" y="1293019"/>
              <a:ext cx="4581525" cy="4581525"/>
            </a:xfrm>
            <a:custGeom>
              <a:avLst/>
              <a:gdLst>
                <a:gd name="connsiteX0" fmla="*/ 3280886 w 4581525"/>
                <a:gd name="connsiteY0" fmla="*/ 3295174 h 4581525"/>
                <a:gd name="connsiteX1" fmla="*/ 3001804 w 4581525"/>
                <a:gd name="connsiteY1" fmla="*/ 2217896 h 4581525"/>
                <a:gd name="connsiteX2" fmla="*/ 2755106 w 4581525"/>
                <a:gd name="connsiteY2" fmla="*/ 2464594 h 4581525"/>
                <a:gd name="connsiteX3" fmla="*/ 2609374 w 4581525"/>
                <a:gd name="connsiteY3" fmla="*/ 2610326 h 4581525"/>
                <a:gd name="connsiteX4" fmla="*/ 2534126 w 4581525"/>
                <a:gd name="connsiteY4" fmla="*/ 2628424 h 4581525"/>
                <a:gd name="connsiteX5" fmla="*/ 2501741 w 4581525"/>
                <a:gd name="connsiteY5" fmla="*/ 2610326 h 4581525"/>
                <a:gd name="connsiteX6" fmla="*/ 2290286 w 4581525"/>
                <a:gd name="connsiteY6" fmla="*/ 2397919 h 4581525"/>
                <a:gd name="connsiteX7" fmla="*/ 2044541 w 4581525"/>
                <a:gd name="connsiteY7" fmla="*/ 2643664 h 4581525"/>
                <a:gd name="connsiteX8" fmla="*/ 1759744 w 4581525"/>
                <a:gd name="connsiteY8" fmla="*/ 2927509 h 4581525"/>
                <a:gd name="connsiteX9" fmla="*/ 1506379 w 4581525"/>
                <a:gd name="connsiteY9" fmla="*/ 3180874 h 4581525"/>
                <a:gd name="connsiteX10" fmla="*/ 1398746 w 4581525"/>
                <a:gd name="connsiteY10" fmla="*/ 3180874 h 4581525"/>
                <a:gd name="connsiteX11" fmla="*/ 1337786 w 4581525"/>
                <a:gd name="connsiteY11" fmla="*/ 3119914 h 4581525"/>
                <a:gd name="connsiteX12" fmla="*/ 1298734 w 4581525"/>
                <a:gd name="connsiteY12" fmla="*/ 3295174 h 4581525"/>
                <a:gd name="connsiteX13" fmla="*/ 1117759 w 4581525"/>
                <a:gd name="connsiteY13" fmla="*/ 4040029 h 4581525"/>
                <a:gd name="connsiteX14" fmla="*/ 539591 w 4581525"/>
                <a:gd name="connsiteY14" fmla="*/ 4040029 h 4581525"/>
                <a:gd name="connsiteX15" fmla="*/ 539591 w 4581525"/>
                <a:gd name="connsiteY15" fmla="*/ 7144 h 4581525"/>
                <a:gd name="connsiteX16" fmla="*/ 387191 w 4581525"/>
                <a:gd name="connsiteY16" fmla="*/ 7144 h 4581525"/>
                <a:gd name="connsiteX17" fmla="*/ 387191 w 4581525"/>
                <a:gd name="connsiteY17" fmla="*/ 387191 h 4581525"/>
                <a:gd name="connsiteX18" fmla="*/ 159544 w 4581525"/>
                <a:gd name="connsiteY18" fmla="*/ 387191 h 4581525"/>
                <a:gd name="connsiteX19" fmla="*/ 159544 w 4581525"/>
                <a:gd name="connsiteY19" fmla="*/ 539591 h 4581525"/>
                <a:gd name="connsiteX20" fmla="*/ 388144 w 4581525"/>
                <a:gd name="connsiteY20" fmla="*/ 539591 h 4581525"/>
                <a:gd name="connsiteX21" fmla="*/ 388144 w 4581525"/>
                <a:gd name="connsiteY21" fmla="*/ 691991 h 4581525"/>
                <a:gd name="connsiteX22" fmla="*/ 159544 w 4581525"/>
                <a:gd name="connsiteY22" fmla="*/ 691991 h 4581525"/>
                <a:gd name="connsiteX23" fmla="*/ 159544 w 4581525"/>
                <a:gd name="connsiteY23" fmla="*/ 844391 h 4581525"/>
                <a:gd name="connsiteX24" fmla="*/ 388144 w 4581525"/>
                <a:gd name="connsiteY24" fmla="*/ 844391 h 4581525"/>
                <a:gd name="connsiteX25" fmla="*/ 388144 w 4581525"/>
                <a:gd name="connsiteY25" fmla="*/ 1072991 h 4581525"/>
                <a:gd name="connsiteX26" fmla="*/ 159544 w 4581525"/>
                <a:gd name="connsiteY26" fmla="*/ 1072991 h 4581525"/>
                <a:gd name="connsiteX27" fmla="*/ 159544 w 4581525"/>
                <a:gd name="connsiteY27" fmla="*/ 1225391 h 4581525"/>
                <a:gd name="connsiteX28" fmla="*/ 388144 w 4581525"/>
                <a:gd name="connsiteY28" fmla="*/ 1225391 h 4581525"/>
                <a:gd name="connsiteX29" fmla="*/ 388144 w 4581525"/>
                <a:gd name="connsiteY29" fmla="*/ 1453991 h 4581525"/>
                <a:gd name="connsiteX30" fmla="*/ 159544 w 4581525"/>
                <a:gd name="connsiteY30" fmla="*/ 1453991 h 4581525"/>
                <a:gd name="connsiteX31" fmla="*/ 159544 w 4581525"/>
                <a:gd name="connsiteY31" fmla="*/ 1606391 h 4581525"/>
                <a:gd name="connsiteX32" fmla="*/ 388144 w 4581525"/>
                <a:gd name="connsiteY32" fmla="*/ 1606391 h 4581525"/>
                <a:gd name="connsiteX33" fmla="*/ 388144 w 4581525"/>
                <a:gd name="connsiteY33" fmla="*/ 1834991 h 4581525"/>
                <a:gd name="connsiteX34" fmla="*/ 159544 w 4581525"/>
                <a:gd name="connsiteY34" fmla="*/ 1834991 h 4581525"/>
                <a:gd name="connsiteX35" fmla="*/ 159544 w 4581525"/>
                <a:gd name="connsiteY35" fmla="*/ 1987391 h 4581525"/>
                <a:gd name="connsiteX36" fmla="*/ 388144 w 4581525"/>
                <a:gd name="connsiteY36" fmla="*/ 1987391 h 4581525"/>
                <a:gd name="connsiteX37" fmla="*/ 388144 w 4581525"/>
                <a:gd name="connsiteY37" fmla="*/ 2215991 h 4581525"/>
                <a:gd name="connsiteX38" fmla="*/ 159544 w 4581525"/>
                <a:gd name="connsiteY38" fmla="*/ 2215991 h 4581525"/>
                <a:gd name="connsiteX39" fmla="*/ 159544 w 4581525"/>
                <a:gd name="connsiteY39" fmla="*/ 2368391 h 4581525"/>
                <a:gd name="connsiteX40" fmla="*/ 388144 w 4581525"/>
                <a:gd name="connsiteY40" fmla="*/ 2368391 h 4581525"/>
                <a:gd name="connsiteX41" fmla="*/ 388144 w 4581525"/>
                <a:gd name="connsiteY41" fmla="*/ 2596991 h 4581525"/>
                <a:gd name="connsiteX42" fmla="*/ 159544 w 4581525"/>
                <a:gd name="connsiteY42" fmla="*/ 2596991 h 4581525"/>
                <a:gd name="connsiteX43" fmla="*/ 159544 w 4581525"/>
                <a:gd name="connsiteY43" fmla="*/ 2749391 h 4581525"/>
                <a:gd name="connsiteX44" fmla="*/ 388144 w 4581525"/>
                <a:gd name="connsiteY44" fmla="*/ 2749391 h 4581525"/>
                <a:gd name="connsiteX45" fmla="*/ 388144 w 4581525"/>
                <a:gd name="connsiteY45" fmla="*/ 2977991 h 4581525"/>
                <a:gd name="connsiteX46" fmla="*/ 159544 w 4581525"/>
                <a:gd name="connsiteY46" fmla="*/ 2977991 h 4581525"/>
                <a:gd name="connsiteX47" fmla="*/ 159544 w 4581525"/>
                <a:gd name="connsiteY47" fmla="*/ 3130391 h 4581525"/>
                <a:gd name="connsiteX48" fmla="*/ 388144 w 4581525"/>
                <a:gd name="connsiteY48" fmla="*/ 3130391 h 4581525"/>
                <a:gd name="connsiteX49" fmla="*/ 388144 w 4581525"/>
                <a:gd name="connsiteY49" fmla="*/ 3358991 h 4581525"/>
                <a:gd name="connsiteX50" fmla="*/ 159544 w 4581525"/>
                <a:gd name="connsiteY50" fmla="*/ 3358991 h 4581525"/>
                <a:gd name="connsiteX51" fmla="*/ 159544 w 4581525"/>
                <a:gd name="connsiteY51" fmla="*/ 3511391 h 4581525"/>
                <a:gd name="connsiteX52" fmla="*/ 388144 w 4581525"/>
                <a:gd name="connsiteY52" fmla="*/ 3511391 h 4581525"/>
                <a:gd name="connsiteX53" fmla="*/ 388144 w 4581525"/>
                <a:gd name="connsiteY53" fmla="*/ 3739991 h 4581525"/>
                <a:gd name="connsiteX54" fmla="*/ 159544 w 4581525"/>
                <a:gd name="connsiteY54" fmla="*/ 3739991 h 4581525"/>
                <a:gd name="connsiteX55" fmla="*/ 159544 w 4581525"/>
                <a:gd name="connsiteY55" fmla="*/ 3892391 h 4581525"/>
                <a:gd name="connsiteX56" fmla="*/ 388144 w 4581525"/>
                <a:gd name="connsiteY56" fmla="*/ 3892391 h 4581525"/>
                <a:gd name="connsiteX57" fmla="*/ 388144 w 4581525"/>
                <a:gd name="connsiteY57" fmla="*/ 4044791 h 4581525"/>
                <a:gd name="connsiteX58" fmla="*/ 7144 w 4581525"/>
                <a:gd name="connsiteY58" fmla="*/ 4044791 h 4581525"/>
                <a:gd name="connsiteX59" fmla="*/ 7144 w 4581525"/>
                <a:gd name="connsiteY59" fmla="*/ 4197191 h 4581525"/>
                <a:gd name="connsiteX60" fmla="*/ 387191 w 4581525"/>
                <a:gd name="connsiteY60" fmla="*/ 4197191 h 4581525"/>
                <a:gd name="connsiteX61" fmla="*/ 387191 w 4581525"/>
                <a:gd name="connsiteY61" fmla="*/ 4577239 h 4581525"/>
                <a:gd name="connsiteX62" fmla="*/ 539591 w 4581525"/>
                <a:gd name="connsiteY62" fmla="*/ 4577239 h 4581525"/>
                <a:gd name="connsiteX63" fmla="*/ 539591 w 4581525"/>
                <a:gd name="connsiteY63" fmla="*/ 4197191 h 4581525"/>
                <a:gd name="connsiteX64" fmla="*/ 768191 w 4581525"/>
                <a:gd name="connsiteY64" fmla="*/ 4197191 h 4581525"/>
                <a:gd name="connsiteX65" fmla="*/ 768191 w 4581525"/>
                <a:gd name="connsiteY65" fmla="*/ 4501991 h 4581525"/>
                <a:gd name="connsiteX66" fmla="*/ 920591 w 4581525"/>
                <a:gd name="connsiteY66" fmla="*/ 4501991 h 4581525"/>
                <a:gd name="connsiteX67" fmla="*/ 920591 w 4581525"/>
                <a:gd name="connsiteY67" fmla="*/ 4197191 h 4581525"/>
                <a:gd name="connsiteX68" fmla="*/ 1149191 w 4581525"/>
                <a:gd name="connsiteY68" fmla="*/ 4197191 h 4581525"/>
                <a:gd name="connsiteX69" fmla="*/ 1149191 w 4581525"/>
                <a:gd name="connsiteY69" fmla="*/ 4501991 h 4581525"/>
                <a:gd name="connsiteX70" fmla="*/ 1301591 w 4581525"/>
                <a:gd name="connsiteY70" fmla="*/ 4501991 h 4581525"/>
                <a:gd name="connsiteX71" fmla="*/ 1301591 w 4581525"/>
                <a:gd name="connsiteY71" fmla="*/ 4197191 h 4581525"/>
                <a:gd name="connsiteX72" fmla="*/ 1530191 w 4581525"/>
                <a:gd name="connsiteY72" fmla="*/ 4197191 h 4581525"/>
                <a:gd name="connsiteX73" fmla="*/ 1530191 w 4581525"/>
                <a:gd name="connsiteY73" fmla="*/ 4501991 h 4581525"/>
                <a:gd name="connsiteX74" fmla="*/ 1682591 w 4581525"/>
                <a:gd name="connsiteY74" fmla="*/ 4501991 h 4581525"/>
                <a:gd name="connsiteX75" fmla="*/ 1682591 w 4581525"/>
                <a:gd name="connsiteY75" fmla="*/ 4197191 h 4581525"/>
                <a:gd name="connsiteX76" fmla="*/ 1911191 w 4581525"/>
                <a:gd name="connsiteY76" fmla="*/ 4197191 h 4581525"/>
                <a:gd name="connsiteX77" fmla="*/ 1911191 w 4581525"/>
                <a:gd name="connsiteY77" fmla="*/ 4501991 h 4581525"/>
                <a:gd name="connsiteX78" fmla="*/ 2063591 w 4581525"/>
                <a:gd name="connsiteY78" fmla="*/ 4501991 h 4581525"/>
                <a:gd name="connsiteX79" fmla="*/ 2063591 w 4581525"/>
                <a:gd name="connsiteY79" fmla="*/ 4197191 h 4581525"/>
                <a:gd name="connsiteX80" fmla="*/ 2292191 w 4581525"/>
                <a:gd name="connsiteY80" fmla="*/ 4197191 h 4581525"/>
                <a:gd name="connsiteX81" fmla="*/ 2292191 w 4581525"/>
                <a:gd name="connsiteY81" fmla="*/ 4501991 h 4581525"/>
                <a:gd name="connsiteX82" fmla="*/ 2444591 w 4581525"/>
                <a:gd name="connsiteY82" fmla="*/ 4501991 h 4581525"/>
                <a:gd name="connsiteX83" fmla="*/ 2444591 w 4581525"/>
                <a:gd name="connsiteY83" fmla="*/ 4197191 h 4581525"/>
                <a:gd name="connsiteX84" fmla="*/ 2673191 w 4581525"/>
                <a:gd name="connsiteY84" fmla="*/ 4197191 h 4581525"/>
                <a:gd name="connsiteX85" fmla="*/ 2673191 w 4581525"/>
                <a:gd name="connsiteY85" fmla="*/ 4501991 h 4581525"/>
                <a:gd name="connsiteX86" fmla="*/ 2825591 w 4581525"/>
                <a:gd name="connsiteY86" fmla="*/ 4501991 h 4581525"/>
                <a:gd name="connsiteX87" fmla="*/ 2825591 w 4581525"/>
                <a:gd name="connsiteY87" fmla="*/ 4197191 h 4581525"/>
                <a:gd name="connsiteX88" fmla="*/ 3054191 w 4581525"/>
                <a:gd name="connsiteY88" fmla="*/ 4197191 h 4581525"/>
                <a:gd name="connsiteX89" fmla="*/ 3054191 w 4581525"/>
                <a:gd name="connsiteY89" fmla="*/ 4501991 h 4581525"/>
                <a:gd name="connsiteX90" fmla="*/ 3206591 w 4581525"/>
                <a:gd name="connsiteY90" fmla="*/ 4501991 h 4581525"/>
                <a:gd name="connsiteX91" fmla="*/ 3206591 w 4581525"/>
                <a:gd name="connsiteY91" fmla="*/ 4197191 h 4581525"/>
                <a:gd name="connsiteX92" fmla="*/ 3435191 w 4581525"/>
                <a:gd name="connsiteY92" fmla="*/ 4197191 h 4581525"/>
                <a:gd name="connsiteX93" fmla="*/ 3435191 w 4581525"/>
                <a:gd name="connsiteY93" fmla="*/ 4501991 h 4581525"/>
                <a:gd name="connsiteX94" fmla="*/ 3587591 w 4581525"/>
                <a:gd name="connsiteY94" fmla="*/ 4501991 h 4581525"/>
                <a:gd name="connsiteX95" fmla="*/ 3587591 w 4581525"/>
                <a:gd name="connsiteY95" fmla="*/ 4197191 h 4581525"/>
                <a:gd name="connsiteX96" fmla="*/ 3816191 w 4581525"/>
                <a:gd name="connsiteY96" fmla="*/ 4197191 h 4581525"/>
                <a:gd name="connsiteX97" fmla="*/ 3816191 w 4581525"/>
                <a:gd name="connsiteY97" fmla="*/ 4501991 h 4581525"/>
                <a:gd name="connsiteX98" fmla="*/ 3968591 w 4581525"/>
                <a:gd name="connsiteY98" fmla="*/ 4501991 h 4581525"/>
                <a:gd name="connsiteX99" fmla="*/ 3968591 w 4581525"/>
                <a:gd name="connsiteY99" fmla="*/ 4197191 h 4581525"/>
                <a:gd name="connsiteX100" fmla="*/ 4197191 w 4581525"/>
                <a:gd name="connsiteY100" fmla="*/ 4197191 h 4581525"/>
                <a:gd name="connsiteX101" fmla="*/ 4197191 w 4581525"/>
                <a:gd name="connsiteY101" fmla="*/ 4501991 h 4581525"/>
                <a:gd name="connsiteX102" fmla="*/ 4349591 w 4581525"/>
                <a:gd name="connsiteY102" fmla="*/ 4501991 h 4581525"/>
                <a:gd name="connsiteX103" fmla="*/ 4349591 w 4581525"/>
                <a:gd name="connsiteY103" fmla="*/ 4197191 h 4581525"/>
                <a:gd name="connsiteX104" fmla="*/ 4578191 w 4581525"/>
                <a:gd name="connsiteY104" fmla="*/ 4197191 h 4581525"/>
                <a:gd name="connsiteX105" fmla="*/ 4578191 w 4581525"/>
                <a:gd name="connsiteY105" fmla="*/ 4044791 h 4581525"/>
                <a:gd name="connsiteX106" fmla="*/ 3462814 w 4581525"/>
                <a:gd name="connsiteY106" fmla="*/ 4044791 h 4581525"/>
                <a:gd name="connsiteX107" fmla="*/ 3280886 w 4581525"/>
                <a:gd name="connsiteY107" fmla="*/ 3295174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581525" h="4581525">
                  <a:moveTo>
                    <a:pt x="3280886" y="3295174"/>
                  </a:moveTo>
                  <a:cubicBezTo>
                    <a:pt x="3189446" y="2878931"/>
                    <a:pt x="3096101" y="2516981"/>
                    <a:pt x="3001804" y="2217896"/>
                  </a:cubicBezTo>
                  <a:lnTo>
                    <a:pt x="2755106" y="2464594"/>
                  </a:lnTo>
                  <a:lnTo>
                    <a:pt x="2609374" y="2610326"/>
                  </a:lnTo>
                  <a:cubicBezTo>
                    <a:pt x="2589371" y="2629376"/>
                    <a:pt x="2560796" y="2636996"/>
                    <a:pt x="2534126" y="2628424"/>
                  </a:cubicBezTo>
                  <a:cubicBezTo>
                    <a:pt x="2521744" y="2625566"/>
                    <a:pt x="2511266" y="2618899"/>
                    <a:pt x="2501741" y="2610326"/>
                  </a:cubicBezTo>
                  <a:lnTo>
                    <a:pt x="2290286" y="2397919"/>
                  </a:lnTo>
                  <a:lnTo>
                    <a:pt x="2044541" y="2643664"/>
                  </a:lnTo>
                  <a:lnTo>
                    <a:pt x="1759744" y="2927509"/>
                  </a:lnTo>
                  <a:lnTo>
                    <a:pt x="1506379" y="3180874"/>
                  </a:lnTo>
                  <a:cubicBezTo>
                    <a:pt x="1476851" y="3210401"/>
                    <a:pt x="1428274" y="3210401"/>
                    <a:pt x="1398746" y="3180874"/>
                  </a:cubicBezTo>
                  <a:lnTo>
                    <a:pt x="1337786" y="3119914"/>
                  </a:lnTo>
                  <a:cubicBezTo>
                    <a:pt x="1324451" y="3177064"/>
                    <a:pt x="1311116" y="3235166"/>
                    <a:pt x="1298734" y="3295174"/>
                  </a:cubicBezTo>
                  <a:cubicBezTo>
                    <a:pt x="1237774" y="3574256"/>
                    <a:pt x="1177766" y="3822859"/>
                    <a:pt x="1117759" y="4040029"/>
                  </a:cubicBezTo>
                  <a:lnTo>
                    <a:pt x="539591" y="4040029"/>
                  </a:lnTo>
                  <a:lnTo>
                    <a:pt x="539591" y="7144"/>
                  </a:lnTo>
                  <a:lnTo>
                    <a:pt x="387191" y="7144"/>
                  </a:lnTo>
                  <a:lnTo>
                    <a:pt x="387191" y="387191"/>
                  </a:lnTo>
                  <a:lnTo>
                    <a:pt x="159544" y="387191"/>
                  </a:lnTo>
                  <a:lnTo>
                    <a:pt x="159544" y="539591"/>
                  </a:lnTo>
                  <a:lnTo>
                    <a:pt x="388144" y="539591"/>
                  </a:lnTo>
                  <a:lnTo>
                    <a:pt x="388144" y="691991"/>
                  </a:lnTo>
                  <a:lnTo>
                    <a:pt x="159544" y="691991"/>
                  </a:lnTo>
                  <a:lnTo>
                    <a:pt x="159544" y="844391"/>
                  </a:lnTo>
                  <a:lnTo>
                    <a:pt x="388144" y="844391"/>
                  </a:lnTo>
                  <a:lnTo>
                    <a:pt x="388144" y="1072991"/>
                  </a:lnTo>
                  <a:lnTo>
                    <a:pt x="159544" y="1072991"/>
                  </a:lnTo>
                  <a:lnTo>
                    <a:pt x="159544" y="1225391"/>
                  </a:lnTo>
                  <a:lnTo>
                    <a:pt x="388144" y="1225391"/>
                  </a:lnTo>
                  <a:lnTo>
                    <a:pt x="388144" y="1453991"/>
                  </a:lnTo>
                  <a:lnTo>
                    <a:pt x="159544" y="1453991"/>
                  </a:lnTo>
                  <a:lnTo>
                    <a:pt x="159544" y="1606391"/>
                  </a:lnTo>
                  <a:lnTo>
                    <a:pt x="388144" y="1606391"/>
                  </a:lnTo>
                  <a:lnTo>
                    <a:pt x="388144" y="1834991"/>
                  </a:lnTo>
                  <a:lnTo>
                    <a:pt x="159544" y="1834991"/>
                  </a:lnTo>
                  <a:lnTo>
                    <a:pt x="159544" y="1987391"/>
                  </a:lnTo>
                  <a:lnTo>
                    <a:pt x="388144" y="1987391"/>
                  </a:lnTo>
                  <a:lnTo>
                    <a:pt x="388144" y="2215991"/>
                  </a:lnTo>
                  <a:lnTo>
                    <a:pt x="159544" y="2215991"/>
                  </a:lnTo>
                  <a:lnTo>
                    <a:pt x="159544" y="2368391"/>
                  </a:lnTo>
                  <a:lnTo>
                    <a:pt x="388144" y="2368391"/>
                  </a:lnTo>
                  <a:lnTo>
                    <a:pt x="388144" y="2596991"/>
                  </a:lnTo>
                  <a:lnTo>
                    <a:pt x="159544" y="2596991"/>
                  </a:lnTo>
                  <a:lnTo>
                    <a:pt x="159544" y="2749391"/>
                  </a:lnTo>
                  <a:lnTo>
                    <a:pt x="388144" y="2749391"/>
                  </a:lnTo>
                  <a:lnTo>
                    <a:pt x="388144" y="2977991"/>
                  </a:lnTo>
                  <a:lnTo>
                    <a:pt x="159544" y="2977991"/>
                  </a:lnTo>
                  <a:lnTo>
                    <a:pt x="159544" y="3130391"/>
                  </a:lnTo>
                  <a:lnTo>
                    <a:pt x="388144" y="3130391"/>
                  </a:lnTo>
                  <a:lnTo>
                    <a:pt x="388144" y="3358991"/>
                  </a:lnTo>
                  <a:lnTo>
                    <a:pt x="159544" y="3358991"/>
                  </a:lnTo>
                  <a:lnTo>
                    <a:pt x="159544" y="3511391"/>
                  </a:lnTo>
                  <a:lnTo>
                    <a:pt x="388144" y="3511391"/>
                  </a:lnTo>
                  <a:lnTo>
                    <a:pt x="388144" y="3739991"/>
                  </a:lnTo>
                  <a:lnTo>
                    <a:pt x="159544" y="3739991"/>
                  </a:lnTo>
                  <a:lnTo>
                    <a:pt x="159544" y="3892391"/>
                  </a:lnTo>
                  <a:lnTo>
                    <a:pt x="388144" y="3892391"/>
                  </a:lnTo>
                  <a:lnTo>
                    <a:pt x="388144" y="4044791"/>
                  </a:lnTo>
                  <a:lnTo>
                    <a:pt x="7144" y="4044791"/>
                  </a:lnTo>
                  <a:lnTo>
                    <a:pt x="7144" y="4197191"/>
                  </a:lnTo>
                  <a:lnTo>
                    <a:pt x="387191" y="4197191"/>
                  </a:lnTo>
                  <a:lnTo>
                    <a:pt x="387191" y="4577239"/>
                  </a:lnTo>
                  <a:lnTo>
                    <a:pt x="539591" y="4577239"/>
                  </a:lnTo>
                  <a:lnTo>
                    <a:pt x="539591" y="4197191"/>
                  </a:lnTo>
                  <a:lnTo>
                    <a:pt x="768191" y="4197191"/>
                  </a:lnTo>
                  <a:lnTo>
                    <a:pt x="768191" y="4501991"/>
                  </a:lnTo>
                  <a:lnTo>
                    <a:pt x="920591" y="4501991"/>
                  </a:lnTo>
                  <a:lnTo>
                    <a:pt x="920591" y="4197191"/>
                  </a:lnTo>
                  <a:lnTo>
                    <a:pt x="1149191" y="4197191"/>
                  </a:lnTo>
                  <a:lnTo>
                    <a:pt x="1149191" y="4501991"/>
                  </a:lnTo>
                  <a:lnTo>
                    <a:pt x="1301591" y="4501991"/>
                  </a:lnTo>
                  <a:lnTo>
                    <a:pt x="1301591" y="4197191"/>
                  </a:lnTo>
                  <a:lnTo>
                    <a:pt x="1530191" y="4197191"/>
                  </a:lnTo>
                  <a:lnTo>
                    <a:pt x="1530191" y="4501991"/>
                  </a:lnTo>
                  <a:lnTo>
                    <a:pt x="1682591" y="4501991"/>
                  </a:lnTo>
                  <a:lnTo>
                    <a:pt x="1682591" y="4197191"/>
                  </a:lnTo>
                  <a:lnTo>
                    <a:pt x="1911191" y="4197191"/>
                  </a:lnTo>
                  <a:lnTo>
                    <a:pt x="1911191" y="4501991"/>
                  </a:lnTo>
                  <a:lnTo>
                    <a:pt x="2063591" y="4501991"/>
                  </a:lnTo>
                  <a:lnTo>
                    <a:pt x="2063591" y="4197191"/>
                  </a:lnTo>
                  <a:lnTo>
                    <a:pt x="2292191" y="4197191"/>
                  </a:lnTo>
                  <a:lnTo>
                    <a:pt x="2292191" y="4501991"/>
                  </a:lnTo>
                  <a:lnTo>
                    <a:pt x="2444591" y="4501991"/>
                  </a:lnTo>
                  <a:lnTo>
                    <a:pt x="2444591" y="4197191"/>
                  </a:lnTo>
                  <a:lnTo>
                    <a:pt x="2673191" y="4197191"/>
                  </a:lnTo>
                  <a:lnTo>
                    <a:pt x="2673191" y="4501991"/>
                  </a:lnTo>
                  <a:lnTo>
                    <a:pt x="2825591" y="4501991"/>
                  </a:lnTo>
                  <a:lnTo>
                    <a:pt x="2825591" y="4197191"/>
                  </a:lnTo>
                  <a:lnTo>
                    <a:pt x="3054191" y="4197191"/>
                  </a:lnTo>
                  <a:lnTo>
                    <a:pt x="3054191" y="4501991"/>
                  </a:lnTo>
                  <a:lnTo>
                    <a:pt x="3206591" y="4501991"/>
                  </a:lnTo>
                  <a:lnTo>
                    <a:pt x="3206591" y="4197191"/>
                  </a:lnTo>
                  <a:lnTo>
                    <a:pt x="3435191" y="4197191"/>
                  </a:lnTo>
                  <a:lnTo>
                    <a:pt x="3435191" y="4501991"/>
                  </a:lnTo>
                  <a:lnTo>
                    <a:pt x="3587591" y="4501991"/>
                  </a:lnTo>
                  <a:lnTo>
                    <a:pt x="3587591" y="4197191"/>
                  </a:lnTo>
                  <a:lnTo>
                    <a:pt x="3816191" y="4197191"/>
                  </a:lnTo>
                  <a:lnTo>
                    <a:pt x="3816191" y="4501991"/>
                  </a:lnTo>
                  <a:lnTo>
                    <a:pt x="3968591" y="4501991"/>
                  </a:lnTo>
                  <a:lnTo>
                    <a:pt x="3968591" y="4197191"/>
                  </a:lnTo>
                  <a:lnTo>
                    <a:pt x="4197191" y="4197191"/>
                  </a:lnTo>
                  <a:lnTo>
                    <a:pt x="4197191" y="4501991"/>
                  </a:lnTo>
                  <a:lnTo>
                    <a:pt x="4349591" y="4501991"/>
                  </a:lnTo>
                  <a:lnTo>
                    <a:pt x="4349591" y="4197191"/>
                  </a:lnTo>
                  <a:lnTo>
                    <a:pt x="4578191" y="4197191"/>
                  </a:lnTo>
                  <a:lnTo>
                    <a:pt x="4578191" y="4044791"/>
                  </a:lnTo>
                  <a:lnTo>
                    <a:pt x="3462814" y="4044791"/>
                  </a:lnTo>
                  <a:cubicBezTo>
                    <a:pt x="3402806" y="3822859"/>
                    <a:pt x="3341846" y="3574256"/>
                    <a:pt x="3280886" y="329517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136" name="Freeform: Shape 75">
              <a:extLst>
                <a:ext uri="{FF2B5EF4-FFF2-40B4-BE49-F238E27FC236}">
                  <a16:creationId xmlns:a16="http://schemas.microsoft.com/office/drawing/2014/main" id="{FEEEFE70-63E7-45D3-A963-84496EAECE1C}"/>
                </a:ext>
              </a:extLst>
            </p:cNvPr>
            <p:cNvSpPr/>
            <p:nvPr/>
          </p:nvSpPr>
          <p:spPr>
            <a:xfrm>
              <a:off x="4561999" y="4032171"/>
              <a:ext cx="628650" cy="600075"/>
            </a:xfrm>
            <a:custGeom>
              <a:avLst/>
              <a:gdLst>
                <a:gd name="connsiteX0" fmla="*/ 517684 w 628650"/>
                <a:gd name="connsiteY0" fmla="*/ 191214 h 600075"/>
                <a:gd name="connsiteX1" fmla="*/ 580549 w 628650"/>
                <a:gd name="connsiteY1" fmla="*/ 255032 h 600075"/>
                <a:gd name="connsiteX2" fmla="*/ 590074 w 628650"/>
                <a:gd name="connsiteY2" fmla="*/ 213122 h 600075"/>
                <a:gd name="connsiteX3" fmla="*/ 622459 w 628650"/>
                <a:gd name="connsiteY3" fmla="*/ 80724 h 600075"/>
                <a:gd name="connsiteX4" fmla="*/ 571024 w 628650"/>
                <a:gd name="connsiteY4" fmla="*/ 29289 h 600075"/>
                <a:gd name="connsiteX5" fmla="*/ 463391 w 628650"/>
                <a:gd name="connsiteY5" fmla="*/ 29289 h 600075"/>
                <a:gd name="connsiteX6" fmla="*/ 7144 w 628650"/>
                <a:gd name="connsiteY6" fmla="*/ 485537 h 600075"/>
                <a:gd name="connsiteX7" fmla="*/ 114776 w 628650"/>
                <a:gd name="connsiteY7" fmla="*/ 593170 h 600075"/>
                <a:gd name="connsiteX8" fmla="*/ 517684 w 628650"/>
                <a:gd name="connsiteY8" fmla="*/ 191214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 h="600075">
                  <a:moveTo>
                    <a:pt x="517684" y="191214"/>
                  </a:moveTo>
                  <a:lnTo>
                    <a:pt x="580549" y="255032"/>
                  </a:lnTo>
                  <a:cubicBezTo>
                    <a:pt x="583406" y="240745"/>
                    <a:pt x="587216" y="226457"/>
                    <a:pt x="590074" y="213122"/>
                  </a:cubicBezTo>
                  <a:cubicBezTo>
                    <a:pt x="600551" y="168354"/>
                    <a:pt x="611029" y="123587"/>
                    <a:pt x="622459" y="80724"/>
                  </a:cubicBezTo>
                  <a:lnTo>
                    <a:pt x="571024" y="29289"/>
                  </a:lnTo>
                  <a:cubicBezTo>
                    <a:pt x="541496" y="-238"/>
                    <a:pt x="492919" y="-238"/>
                    <a:pt x="463391" y="29289"/>
                  </a:cubicBezTo>
                  <a:lnTo>
                    <a:pt x="7144" y="485537"/>
                  </a:lnTo>
                  <a:lnTo>
                    <a:pt x="114776" y="593170"/>
                  </a:lnTo>
                  <a:lnTo>
                    <a:pt x="517684" y="19121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137" name="Freeform: Shape 76">
              <a:extLst>
                <a:ext uri="{FF2B5EF4-FFF2-40B4-BE49-F238E27FC236}">
                  <a16:creationId xmlns:a16="http://schemas.microsoft.com/office/drawing/2014/main" id="{655D0E5D-5D20-42E6-9728-4E96C53CDBAD}"/>
                </a:ext>
              </a:extLst>
            </p:cNvPr>
            <p:cNvSpPr/>
            <p:nvPr/>
          </p:nvSpPr>
          <p:spPr>
            <a:xfrm>
              <a:off x="6992779" y="2534127"/>
              <a:ext cx="1571625" cy="866775"/>
            </a:xfrm>
            <a:custGeom>
              <a:avLst/>
              <a:gdLst>
                <a:gd name="connsiteX0" fmla="*/ 61436 w 1571625"/>
                <a:gd name="connsiteY0" fmla="*/ 856774 h 866775"/>
                <a:gd name="connsiteX1" fmla="*/ 407194 w 1571625"/>
                <a:gd name="connsiteY1" fmla="*/ 510064 h 866775"/>
                <a:gd name="connsiteX2" fmla="*/ 733901 w 1571625"/>
                <a:gd name="connsiteY2" fmla="*/ 837724 h 866775"/>
                <a:gd name="connsiteX3" fmla="*/ 841534 w 1571625"/>
                <a:gd name="connsiteY3" fmla="*/ 837724 h 866775"/>
                <a:gd name="connsiteX4" fmla="*/ 1564481 w 1571625"/>
                <a:gd name="connsiteY4" fmla="*/ 114776 h 866775"/>
                <a:gd name="connsiteX5" fmla="*/ 1456849 w 1571625"/>
                <a:gd name="connsiteY5" fmla="*/ 7144 h 866775"/>
                <a:gd name="connsiteX6" fmla="*/ 788194 w 1571625"/>
                <a:gd name="connsiteY6" fmla="*/ 676751 h 866775"/>
                <a:gd name="connsiteX7" fmla="*/ 461486 w 1571625"/>
                <a:gd name="connsiteY7" fmla="*/ 349091 h 866775"/>
                <a:gd name="connsiteX8" fmla="*/ 353854 w 1571625"/>
                <a:gd name="connsiteY8" fmla="*/ 349091 h 866775"/>
                <a:gd name="connsiteX9" fmla="*/ 7144 w 1571625"/>
                <a:gd name="connsiteY9" fmla="*/ 696754 h 866775"/>
                <a:gd name="connsiteX10" fmla="*/ 47149 w 1571625"/>
                <a:gd name="connsiteY10" fmla="*/ 812006 h 866775"/>
                <a:gd name="connsiteX11" fmla="*/ 61436 w 1571625"/>
                <a:gd name="connsiteY11" fmla="*/ 85677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1625" h="866775">
                  <a:moveTo>
                    <a:pt x="61436" y="856774"/>
                  </a:moveTo>
                  <a:lnTo>
                    <a:pt x="407194" y="510064"/>
                  </a:lnTo>
                  <a:lnTo>
                    <a:pt x="733901" y="837724"/>
                  </a:lnTo>
                  <a:cubicBezTo>
                    <a:pt x="763429" y="867251"/>
                    <a:pt x="812006" y="867251"/>
                    <a:pt x="841534" y="837724"/>
                  </a:cubicBezTo>
                  <a:lnTo>
                    <a:pt x="1564481" y="114776"/>
                  </a:lnTo>
                  <a:lnTo>
                    <a:pt x="1456849" y="7144"/>
                  </a:lnTo>
                  <a:lnTo>
                    <a:pt x="788194" y="676751"/>
                  </a:lnTo>
                  <a:lnTo>
                    <a:pt x="461486" y="349091"/>
                  </a:lnTo>
                  <a:cubicBezTo>
                    <a:pt x="431959" y="319564"/>
                    <a:pt x="383381" y="319564"/>
                    <a:pt x="353854" y="349091"/>
                  </a:cubicBezTo>
                  <a:lnTo>
                    <a:pt x="7144" y="696754"/>
                  </a:lnTo>
                  <a:cubicBezTo>
                    <a:pt x="20479" y="733901"/>
                    <a:pt x="33814" y="772954"/>
                    <a:pt x="47149" y="812006"/>
                  </a:cubicBezTo>
                  <a:cubicBezTo>
                    <a:pt x="50959" y="826294"/>
                    <a:pt x="56674" y="841534"/>
                    <a:pt x="61436" y="85677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grpSp>
      <p:graphicFrame>
        <p:nvGraphicFramePr>
          <p:cNvPr id="184" name="Tabell 2">
            <a:extLst>
              <a:ext uri="{FF2B5EF4-FFF2-40B4-BE49-F238E27FC236}">
                <a16:creationId xmlns:a16="http://schemas.microsoft.com/office/drawing/2014/main" id="{2156EE9C-77B5-414B-8AEE-C96238C014D4}"/>
              </a:ext>
            </a:extLst>
          </p:cNvPr>
          <p:cNvGraphicFramePr>
            <a:graphicFrameLocks noGrp="1"/>
          </p:cNvGraphicFramePr>
          <p:nvPr/>
        </p:nvGraphicFramePr>
        <p:xfrm>
          <a:off x="1753434" y="2691680"/>
          <a:ext cx="2376022" cy="433906"/>
        </p:xfrm>
        <a:graphic>
          <a:graphicData uri="http://schemas.openxmlformats.org/drawingml/2006/table">
            <a:tbl>
              <a:tblPr firstRow="1" bandRow="1">
                <a:tableStyleId>{2D5ABB26-0587-4C30-8999-92F81FD0307C}</a:tableStyleId>
              </a:tblPr>
              <a:tblGrid>
                <a:gridCol w="2376022">
                  <a:extLst>
                    <a:ext uri="{9D8B030D-6E8A-4147-A177-3AD203B41FA5}">
                      <a16:colId xmlns:a16="http://schemas.microsoft.com/office/drawing/2014/main" val="2742074481"/>
                    </a:ext>
                  </a:extLst>
                </a:gridCol>
              </a:tblGrid>
              <a:tr h="430353">
                <a:tc>
                  <a:txBody>
                    <a:bodyPr/>
                    <a:lstStyle/>
                    <a:p>
                      <a:pPr algn="ctr"/>
                      <a:r>
                        <a:rPr lang="nb-NO" sz="2000" b="1">
                          <a:solidFill>
                            <a:srgbClr val="00FEB5"/>
                          </a:solidFill>
                          <a:latin typeface="Gimbal Grotesque" panose="02000503050000020004" pitchFamily="50" charset="0"/>
                        </a:rPr>
                        <a:t>65.1</a:t>
                      </a:r>
                    </a:p>
                  </a:txBody>
                  <a:tcPr marL="129106" marR="129106" marT="64553" marB="64553"/>
                </a:tc>
                <a:extLst>
                  <a:ext uri="{0D108BD9-81ED-4DB2-BD59-A6C34878D82A}">
                    <a16:rowId xmlns:a16="http://schemas.microsoft.com/office/drawing/2014/main" val="2503500965"/>
                  </a:ext>
                </a:extLst>
              </a:tr>
            </a:tbl>
          </a:graphicData>
        </a:graphic>
      </p:graphicFrame>
      <p:graphicFrame>
        <p:nvGraphicFramePr>
          <p:cNvPr id="186" name="Tabell 2">
            <a:extLst>
              <a:ext uri="{FF2B5EF4-FFF2-40B4-BE49-F238E27FC236}">
                <a16:creationId xmlns:a16="http://schemas.microsoft.com/office/drawing/2014/main" id="{05AB74B4-E485-45A7-AE0A-3EC489E4D7F8}"/>
              </a:ext>
            </a:extLst>
          </p:cNvPr>
          <p:cNvGraphicFramePr>
            <a:graphicFrameLocks noGrp="1"/>
          </p:cNvGraphicFramePr>
          <p:nvPr/>
        </p:nvGraphicFramePr>
        <p:xfrm>
          <a:off x="1764096" y="3802929"/>
          <a:ext cx="2387456" cy="433906"/>
        </p:xfrm>
        <a:graphic>
          <a:graphicData uri="http://schemas.openxmlformats.org/drawingml/2006/table">
            <a:tbl>
              <a:tblPr firstRow="1" bandRow="1">
                <a:tableStyleId>{2D5ABB26-0587-4C30-8999-92F81FD0307C}</a:tableStyleId>
              </a:tblPr>
              <a:tblGrid>
                <a:gridCol w="2387456">
                  <a:extLst>
                    <a:ext uri="{9D8B030D-6E8A-4147-A177-3AD203B41FA5}">
                      <a16:colId xmlns:a16="http://schemas.microsoft.com/office/drawing/2014/main" val="2742074481"/>
                    </a:ext>
                  </a:extLst>
                </a:gridCol>
              </a:tblGrid>
              <a:tr h="430353">
                <a:tc>
                  <a:txBody>
                    <a:bodyPr/>
                    <a:lstStyle/>
                    <a:p>
                      <a:pPr algn="ctr"/>
                      <a:r>
                        <a:rPr lang="nb-NO" sz="2000" b="1">
                          <a:solidFill>
                            <a:schemeClr val="accent1"/>
                          </a:solidFill>
                          <a:latin typeface="Gimbal Grotesque" panose="02000503050000020004" pitchFamily="50" charset="0"/>
                        </a:rPr>
                        <a:t>740</a:t>
                      </a:r>
                    </a:p>
                  </a:txBody>
                  <a:tcPr marL="129106" marR="129106" marT="64553" marB="64553"/>
                </a:tc>
                <a:extLst>
                  <a:ext uri="{0D108BD9-81ED-4DB2-BD59-A6C34878D82A}">
                    <a16:rowId xmlns:a16="http://schemas.microsoft.com/office/drawing/2014/main" val="2503500965"/>
                  </a:ext>
                </a:extLst>
              </a:tr>
            </a:tbl>
          </a:graphicData>
        </a:graphic>
      </p:graphicFrame>
      <p:graphicFrame>
        <p:nvGraphicFramePr>
          <p:cNvPr id="187" name="Tabell 2">
            <a:extLst>
              <a:ext uri="{FF2B5EF4-FFF2-40B4-BE49-F238E27FC236}">
                <a16:creationId xmlns:a16="http://schemas.microsoft.com/office/drawing/2014/main" id="{91A38F51-AEFD-42D6-9F61-E1CD55699F83}"/>
              </a:ext>
            </a:extLst>
          </p:cNvPr>
          <p:cNvGraphicFramePr>
            <a:graphicFrameLocks noGrp="1"/>
          </p:cNvGraphicFramePr>
          <p:nvPr/>
        </p:nvGraphicFramePr>
        <p:xfrm>
          <a:off x="1764096" y="5022503"/>
          <a:ext cx="2403650" cy="433906"/>
        </p:xfrm>
        <a:graphic>
          <a:graphicData uri="http://schemas.openxmlformats.org/drawingml/2006/table">
            <a:tbl>
              <a:tblPr firstRow="1" bandRow="1">
                <a:tableStyleId>{2D5ABB26-0587-4C30-8999-92F81FD0307C}</a:tableStyleId>
              </a:tblPr>
              <a:tblGrid>
                <a:gridCol w="2403650">
                  <a:extLst>
                    <a:ext uri="{9D8B030D-6E8A-4147-A177-3AD203B41FA5}">
                      <a16:colId xmlns:a16="http://schemas.microsoft.com/office/drawing/2014/main" val="2742074481"/>
                    </a:ext>
                  </a:extLst>
                </a:gridCol>
              </a:tblGrid>
              <a:tr h="4303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000" b="1">
                          <a:solidFill>
                            <a:schemeClr val="accent1"/>
                          </a:solidFill>
                          <a:latin typeface="Gimbal Grotesque" panose="02000503050000020004" pitchFamily="50" charset="0"/>
                        </a:rPr>
                        <a:t>482</a:t>
                      </a:r>
                    </a:p>
                  </a:txBody>
                  <a:tcPr marL="129106" marR="129106" marT="64553" marB="64553"/>
                </a:tc>
                <a:extLst>
                  <a:ext uri="{0D108BD9-81ED-4DB2-BD59-A6C34878D82A}">
                    <a16:rowId xmlns:a16="http://schemas.microsoft.com/office/drawing/2014/main" val="2503500965"/>
                  </a:ext>
                </a:extLst>
              </a:tr>
            </a:tbl>
          </a:graphicData>
        </a:graphic>
      </p:graphicFrame>
      <p:sp>
        <p:nvSpPr>
          <p:cNvPr id="193" name="TextBox 2">
            <a:extLst>
              <a:ext uri="{FF2B5EF4-FFF2-40B4-BE49-F238E27FC236}">
                <a16:creationId xmlns:a16="http://schemas.microsoft.com/office/drawing/2014/main" id="{E7E0DF2A-7C37-47CD-B3AC-E48776954CB2}"/>
              </a:ext>
            </a:extLst>
          </p:cNvPr>
          <p:cNvSpPr txBox="1"/>
          <p:nvPr/>
        </p:nvSpPr>
        <p:spPr>
          <a:xfrm>
            <a:off x="9389243" y="143661"/>
            <a:ext cx="2627642" cy="43088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mbal Grotesque" panose="02000503050000020004" pitchFamily="50" charset="0"/>
                <a:ea typeface="+mn-ea"/>
                <a:cs typeface="+mn-cs"/>
              </a:rPr>
              <a:t>10-FAKTOR: </a:t>
            </a:r>
            <a:r>
              <a:rPr kumimoji="0" lang="en-US" sz="1100" b="0" i="0" u="none" strike="noStrike" kern="1200" cap="none" spc="0" normalizeH="0" baseline="0" noProof="0">
                <a:ln>
                  <a:noFill/>
                </a:ln>
                <a:solidFill>
                  <a:srgbClr val="FFFFFF"/>
                </a:solidFill>
                <a:effectLst/>
                <a:uLnTx/>
                <a:uFillTx/>
                <a:latin typeface="Gimbal Grotesque" panose="02000503050000020004" pitchFamily="50" charset="0"/>
                <a:ea typeface="+mn-ea"/>
                <a:cs typeface="+mn-cs"/>
              </a:rPr>
              <a:t>KS’ </a:t>
            </a:r>
            <a:r>
              <a:rPr kumimoji="0" lang="en-US" sz="1100" b="0" i="0" u="none" strike="noStrike" kern="1200" cap="none" spc="0" normalizeH="0" baseline="0" noProof="0" err="1">
                <a:ln>
                  <a:noFill/>
                </a:ln>
                <a:solidFill>
                  <a:srgbClr val="FFFFFF"/>
                </a:solidFill>
                <a:effectLst/>
                <a:uLnTx/>
                <a:uFillTx/>
                <a:latin typeface="Gimbal Grotesque" panose="02000503050000020004" pitchFamily="50" charset="0"/>
                <a:ea typeface="+mn-ea"/>
                <a:cs typeface="+mn-cs"/>
              </a:rPr>
              <a:t>medarbeiderundersøkelse</a:t>
            </a:r>
            <a:endParaRPr kumimoji="0" lang="en-US" sz="1100" b="0" i="0" u="none" strike="noStrike" kern="1200" cap="none" spc="0" normalizeH="0" baseline="0" noProof="0">
              <a:ln>
                <a:noFill/>
              </a:ln>
              <a:solidFill>
                <a:srgbClr val="FFFFFF"/>
              </a:solidFill>
              <a:effectLst/>
              <a:uLnTx/>
              <a:uFillTx/>
              <a:latin typeface="Gimbal Grotesque" panose="02000503050000020004" pitchFamily="50"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Gimbal Grotesque" panose="02000503050000020004" pitchFamily="50" charset="0"/>
                <a:ea typeface="+mn-ea"/>
                <a:cs typeface="+mn-cs"/>
              </a:rPr>
              <a:t>PERIODE : </a:t>
            </a:r>
            <a:r>
              <a:rPr kumimoji="0" lang="en-US" sz="1100" b="0"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2021</a:t>
            </a:r>
            <a:r>
              <a:rPr kumimoji="0" lang="en-US" sz="1100" b="1"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 </a:t>
            </a:r>
          </a:p>
        </p:txBody>
      </p:sp>
      <p:grpSp>
        <p:nvGrpSpPr>
          <p:cNvPr id="194" name="Graphic 89">
            <a:extLst>
              <a:ext uri="{FF2B5EF4-FFF2-40B4-BE49-F238E27FC236}">
                <a16:creationId xmlns:a16="http://schemas.microsoft.com/office/drawing/2014/main" id="{6660D056-0D86-4328-8C1C-CD468F1E281D}"/>
              </a:ext>
            </a:extLst>
          </p:cNvPr>
          <p:cNvGrpSpPr/>
          <p:nvPr/>
        </p:nvGrpSpPr>
        <p:grpSpPr>
          <a:xfrm>
            <a:off x="1404063" y="5125327"/>
            <a:ext cx="297479" cy="301330"/>
            <a:chOff x="3657600" y="990600"/>
            <a:chExt cx="4876800" cy="4876800"/>
          </a:xfrm>
          <a:solidFill>
            <a:schemeClr val="bg1"/>
          </a:solidFill>
        </p:grpSpPr>
        <p:sp>
          <p:nvSpPr>
            <p:cNvPr id="195" name="Freeform: Shape 91">
              <a:extLst>
                <a:ext uri="{FF2B5EF4-FFF2-40B4-BE49-F238E27FC236}">
                  <a16:creationId xmlns:a16="http://schemas.microsoft.com/office/drawing/2014/main" id="{07693E7A-4ED1-4F17-938B-51178095AC16}"/>
                </a:ext>
              </a:extLst>
            </p:cNvPr>
            <p:cNvSpPr/>
            <p:nvPr/>
          </p:nvSpPr>
          <p:spPr>
            <a:xfrm>
              <a:off x="6507480" y="990600"/>
              <a:ext cx="857250" cy="857250"/>
            </a:xfrm>
            <a:custGeom>
              <a:avLst/>
              <a:gdLst>
                <a:gd name="connsiteX0" fmla="*/ 860107 w 857250"/>
                <a:gd name="connsiteY0" fmla="*/ 832485 h 857250"/>
                <a:gd name="connsiteX1" fmla="*/ 734377 w 857250"/>
                <a:gd name="connsiteY1" fmla="*/ 529590 h 857250"/>
                <a:gd name="connsiteX2" fmla="*/ 330517 w 857250"/>
                <a:gd name="connsiteY2" fmla="*/ 125730 h 857250"/>
                <a:gd name="connsiteX3" fmla="*/ 24765 w 857250"/>
                <a:gd name="connsiteY3" fmla="*/ 0 h 857250"/>
                <a:gd name="connsiteX4" fmla="*/ 0 w 857250"/>
                <a:gd name="connsiteY4" fmla="*/ 0 h 857250"/>
                <a:gd name="connsiteX5" fmla="*/ 0 w 857250"/>
                <a:gd name="connsiteY5" fmla="*/ 857250 h 857250"/>
                <a:gd name="connsiteX6" fmla="*/ 860107 w 857250"/>
                <a:gd name="connsiteY6" fmla="*/ 857250 h 857250"/>
                <a:gd name="connsiteX7" fmla="*/ 860107 w 857250"/>
                <a:gd name="connsiteY7" fmla="*/ 832485 h 857250"/>
                <a:gd name="connsiteX8" fmla="*/ 860107 w 857250"/>
                <a:gd name="connsiteY8" fmla="*/ 83248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0" h="857250">
                  <a:moveTo>
                    <a:pt x="860107" y="832485"/>
                  </a:moveTo>
                  <a:cubicBezTo>
                    <a:pt x="860107" y="718185"/>
                    <a:pt x="815340" y="610553"/>
                    <a:pt x="734377" y="529590"/>
                  </a:cubicBezTo>
                  <a:lnTo>
                    <a:pt x="330517" y="125730"/>
                  </a:lnTo>
                  <a:cubicBezTo>
                    <a:pt x="250507" y="45720"/>
                    <a:pt x="137160" y="0"/>
                    <a:pt x="24765" y="0"/>
                  </a:cubicBezTo>
                  <a:lnTo>
                    <a:pt x="0" y="0"/>
                  </a:lnTo>
                  <a:lnTo>
                    <a:pt x="0" y="857250"/>
                  </a:lnTo>
                  <a:lnTo>
                    <a:pt x="860107" y="857250"/>
                  </a:lnTo>
                  <a:lnTo>
                    <a:pt x="860107" y="832485"/>
                  </a:lnTo>
                  <a:lnTo>
                    <a:pt x="860107" y="832485"/>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196" name="Freeform: Shape 92">
              <a:extLst>
                <a:ext uri="{FF2B5EF4-FFF2-40B4-BE49-F238E27FC236}">
                  <a16:creationId xmlns:a16="http://schemas.microsoft.com/office/drawing/2014/main" id="{78A2670A-E2BE-4F79-8A3F-20C1E8AAE36E}"/>
                </a:ext>
              </a:extLst>
            </p:cNvPr>
            <p:cNvSpPr/>
            <p:nvPr/>
          </p:nvSpPr>
          <p:spPr>
            <a:xfrm>
              <a:off x="3657600" y="990600"/>
              <a:ext cx="3705225" cy="4876800"/>
            </a:xfrm>
            <a:custGeom>
              <a:avLst/>
              <a:gdLst>
                <a:gd name="connsiteX0" fmla="*/ 2608898 w 3705225"/>
                <a:gd name="connsiteY0" fmla="*/ 2947988 h 4876800"/>
                <a:gd name="connsiteX1" fmla="*/ 2746058 w 3705225"/>
                <a:gd name="connsiteY1" fmla="*/ 2725103 h 4876800"/>
                <a:gd name="connsiteX2" fmla="*/ 3713798 w 3705225"/>
                <a:gd name="connsiteY2" fmla="*/ 1762125 h 4876800"/>
                <a:gd name="connsiteX3" fmla="*/ 3713798 w 3705225"/>
                <a:gd name="connsiteY3" fmla="*/ 1143000 h 4876800"/>
                <a:gd name="connsiteX4" fmla="*/ 2709863 w 3705225"/>
                <a:gd name="connsiteY4" fmla="*/ 1143000 h 4876800"/>
                <a:gd name="connsiteX5" fmla="*/ 2571750 w 3705225"/>
                <a:gd name="connsiteY5" fmla="*/ 1000125 h 4876800"/>
                <a:gd name="connsiteX6" fmla="*/ 2571750 w 3705225"/>
                <a:gd name="connsiteY6" fmla="*/ 0 h 4876800"/>
                <a:gd name="connsiteX7" fmla="*/ 428625 w 3705225"/>
                <a:gd name="connsiteY7" fmla="*/ 0 h 4876800"/>
                <a:gd name="connsiteX8" fmla="*/ 0 w 3705225"/>
                <a:gd name="connsiteY8" fmla="*/ 428625 h 4876800"/>
                <a:gd name="connsiteX9" fmla="*/ 0 w 3705225"/>
                <a:gd name="connsiteY9" fmla="*/ 4448175 h 4876800"/>
                <a:gd name="connsiteX10" fmla="*/ 428625 w 3705225"/>
                <a:gd name="connsiteY10" fmla="*/ 4876800 h 4876800"/>
                <a:gd name="connsiteX11" fmla="*/ 3281363 w 3705225"/>
                <a:gd name="connsiteY11" fmla="*/ 4876800 h 4876800"/>
                <a:gd name="connsiteX12" fmla="*/ 3713798 w 3705225"/>
                <a:gd name="connsiteY12" fmla="*/ 4448175 h 4876800"/>
                <a:gd name="connsiteX13" fmla="*/ 3713798 w 3705225"/>
                <a:gd name="connsiteY13" fmla="*/ 3381375 h 4876800"/>
                <a:gd name="connsiteX14" fmla="*/ 3556635 w 3705225"/>
                <a:gd name="connsiteY14" fmla="*/ 3534728 h 4876800"/>
                <a:gd name="connsiteX15" fmla="*/ 3334703 w 3705225"/>
                <a:gd name="connsiteY15" fmla="*/ 3671888 h 4876800"/>
                <a:gd name="connsiteX16" fmla="*/ 2880360 w 3705225"/>
                <a:gd name="connsiteY16" fmla="*/ 3823335 h 4876800"/>
                <a:gd name="connsiteX17" fmla="*/ 2810828 w 3705225"/>
                <a:gd name="connsiteY17" fmla="*/ 3827145 h 4876800"/>
                <a:gd name="connsiteX18" fmla="*/ 2521268 w 3705225"/>
                <a:gd name="connsiteY18" fmla="*/ 3678555 h 4876800"/>
                <a:gd name="connsiteX19" fmla="*/ 2472690 w 3705225"/>
                <a:gd name="connsiteY19" fmla="*/ 3356610 h 4876800"/>
                <a:gd name="connsiteX20" fmla="*/ 2608898 w 3705225"/>
                <a:gd name="connsiteY20" fmla="*/ 2947988 h 4876800"/>
                <a:gd name="connsiteX21" fmla="*/ 714375 w 3705225"/>
                <a:gd name="connsiteY21" fmla="*/ 2571750 h 4876800"/>
                <a:gd name="connsiteX22" fmla="*/ 2138363 w 3705225"/>
                <a:gd name="connsiteY22" fmla="*/ 2571750 h 4876800"/>
                <a:gd name="connsiteX23" fmla="*/ 2281238 w 3705225"/>
                <a:gd name="connsiteY23" fmla="*/ 2714625 h 4876800"/>
                <a:gd name="connsiteX24" fmla="*/ 2138363 w 3705225"/>
                <a:gd name="connsiteY24" fmla="*/ 2857500 h 4876800"/>
                <a:gd name="connsiteX25" fmla="*/ 714375 w 3705225"/>
                <a:gd name="connsiteY25" fmla="*/ 2857500 h 4876800"/>
                <a:gd name="connsiteX26" fmla="*/ 571500 w 3705225"/>
                <a:gd name="connsiteY26" fmla="*/ 2714625 h 4876800"/>
                <a:gd name="connsiteX27" fmla="*/ 714375 w 3705225"/>
                <a:gd name="connsiteY27" fmla="*/ 2571750 h 4876800"/>
                <a:gd name="connsiteX28" fmla="*/ 571500 w 3705225"/>
                <a:gd name="connsiteY28" fmla="*/ 2143125 h 4876800"/>
                <a:gd name="connsiteX29" fmla="*/ 714375 w 3705225"/>
                <a:gd name="connsiteY29" fmla="*/ 2000250 h 4876800"/>
                <a:gd name="connsiteX30" fmla="*/ 2138363 w 3705225"/>
                <a:gd name="connsiteY30" fmla="*/ 2000250 h 4876800"/>
                <a:gd name="connsiteX31" fmla="*/ 2281238 w 3705225"/>
                <a:gd name="connsiteY31" fmla="*/ 2143125 h 4876800"/>
                <a:gd name="connsiteX32" fmla="*/ 2138363 w 3705225"/>
                <a:gd name="connsiteY32" fmla="*/ 2286000 h 4876800"/>
                <a:gd name="connsiteX33" fmla="*/ 714375 w 3705225"/>
                <a:gd name="connsiteY33" fmla="*/ 2286000 h 4876800"/>
                <a:gd name="connsiteX34" fmla="*/ 571500 w 3705225"/>
                <a:gd name="connsiteY34" fmla="*/ 2143125 h 4876800"/>
                <a:gd name="connsiteX35" fmla="*/ 571500 w 3705225"/>
                <a:gd name="connsiteY35" fmla="*/ 3286125 h 4876800"/>
                <a:gd name="connsiteX36" fmla="*/ 714375 w 3705225"/>
                <a:gd name="connsiteY36" fmla="*/ 3143250 h 4876800"/>
                <a:gd name="connsiteX37" fmla="*/ 2138363 w 3705225"/>
                <a:gd name="connsiteY37" fmla="*/ 3143250 h 4876800"/>
                <a:gd name="connsiteX38" fmla="*/ 2281238 w 3705225"/>
                <a:gd name="connsiteY38" fmla="*/ 3286125 h 4876800"/>
                <a:gd name="connsiteX39" fmla="*/ 2138363 w 3705225"/>
                <a:gd name="connsiteY39" fmla="*/ 3429000 h 4876800"/>
                <a:gd name="connsiteX40" fmla="*/ 714375 w 3705225"/>
                <a:gd name="connsiteY40" fmla="*/ 3429000 h 4876800"/>
                <a:gd name="connsiteX41" fmla="*/ 571500 w 3705225"/>
                <a:gd name="connsiteY41" fmla="*/ 3286125 h 4876800"/>
                <a:gd name="connsiteX42" fmla="*/ 2709863 w 3705225"/>
                <a:gd name="connsiteY42" fmla="*/ 4000500 h 4876800"/>
                <a:gd name="connsiteX43" fmla="*/ 2852738 w 3705225"/>
                <a:gd name="connsiteY43" fmla="*/ 4143375 h 4876800"/>
                <a:gd name="connsiteX44" fmla="*/ 2709863 w 3705225"/>
                <a:gd name="connsiteY44" fmla="*/ 4286250 h 4876800"/>
                <a:gd name="connsiteX45" fmla="*/ 1852613 w 3705225"/>
                <a:gd name="connsiteY45" fmla="*/ 4286250 h 4876800"/>
                <a:gd name="connsiteX46" fmla="*/ 1709738 w 3705225"/>
                <a:gd name="connsiteY46" fmla="*/ 4143375 h 4876800"/>
                <a:gd name="connsiteX47" fmla="*/ 1852613 w 3705225"/>
                <a:gd name="connsiteY47" fmla="*/ 4000500 h 4876800"/>
                <a:gd name="connsiteX48" fmla="*/ 2709863 w 3705225"/>
                <a:gd name="connsiteY48" fmla="*/ 4000500 h 4876800"/>
                <a:gd name="connsiteX49" fmla="*/ 714375 w 3705225"/>
                <a:gd name="connsiteY49" fmla="*/ 1714500 h 4876800"/>
                <a:gd name="connsiteX50" fmla="*/ 571500 w 3705225"/>
                <a:gd name="connsiteY50" fmla="*/ 1571625 h 4876800"/>
                <a:gd name="connsiteX51" fmla="*/ 714375 w 3705225"/>
                <a:gd name="connsiteY51" fmla="*/ 1428750 h 4876800"/>
                <a:gd name="connsiteX52" fmla="*/ 2709863 w 3705225"/>
                <a:gd name="connsiteY52" fmla="*/ 1428750 h 4876800"/>
                <a:gd name="connsiteX53" fmla="*/ 2852738 w 3705225"/>
                <a:gd name="connsiteY53" fmla="*/ 1571625 h 4876800"/>
                <a:gd name="connsiteX54" fmla="*/ 2709863 w 3705225"/>
                <a:gd name="connsiteY54" fmla="*/ 1714500 h 4876800"/>
                <a:gd name="connsiteX55" fmla="*/ 714375 w 3705225"/>
                <a:gd name="connsiteY55" fmla="*/ 17145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05225" h="4876800">
                  <a:moveTo>
                    <a:pt x="2608898" y="2947988"/>
                  </a:moveTo>
                  <a:cubicBezTo>
                    <a:pt x="2636520" y="2865120"/>
                    <a:pt x="2684145" y="2787968"/>
                    <a:pt x="2746058" y="2725103"/>
                  </a:cubicBezTo>
                  <a:lnTo>
                    <a:pt x="3713798" y="1762125"/>
                  </a:lnTo>
                  <a:lnTo>
                    <a:pt x="3713798" y="1143000"/>
                  </a:lnTo>
                  <a:lnTo>
                    <a:pt x="2709863" y="1143000"/>
                  </a:lnTo>
                  <a:cubicBezTo>
                    <a:pt x="2630805" y="1143000"/>
                    <a:pt x="2571750" y="1079183"/>
                    <a:pt x="2571750" y="1000125"/>
                  </a:cubicBezTo>
                  <a:lnTo>
                    <a:pt x="2571750" y="0"/>
                  </a:lnTo>
                  <a:lnTo>
                    <a:pt x="428625" y="0"/>
                  </a:lnTo>
                  <a:cubicBezTo>
                    <a:pt x="192405" y="0"/>
                    <a:pt x="0" y="192405"/>
                    <a:pt x="0" y="428625"/>
                  </a:cubicBezTo>
                  <a:lnTo>
                    <a:pt x="0" y="4448175"/>
                  </a:lnTo>
                  <a:cubicBezTo>
                    <a:pt x="0" y="4684395"/>
                    <a:pt x="192405" y="4876800"/>
                    <a:pt x="428625" y="4876800"/>
                  </a:cubicBezTo>
                  <a:lnTo>
                    <a:pt x="3281363" y="4876800"/>
                  </a:lnTo>
                  <a:cubicBezTo>
                    <a:pt x="3517583" y="4876800"/>
                    <a:pt x="3713798" y="4684395"/>
                    <a:pt x="3713798" y="4448175"/>
                  </a:cubicBezTo>
                  <a:lnTo>
                    <a:pt x="3713798" y="3381375"/>
                  </a:lnTo>
                  <a:lnTo>
                    <a:pt x="3556635" y="3534728"/>
                  </a:lnTo>
                  <a:cubicBezTo>
                    <a:pt x="3492818" y="3597593"/>
                    <a:pt x="3418523" y="3643313"/>
                    <a:pt x="3334703" y="3671888"/>
                  </a:cubicBezTo>
                  <a:lnTo>
                    <a:pt x="2880360" y="3823335"/>
                  </a:lnTo>
                  <a:lnTo>
                    <a:pt x="2810828" y="3827145"/>
                  </a:lnTo>
                  <a:cubicBezTo>
                    <a:pt x="2696528" y="3827145"/>
                    <a:pt x="2587943" y="3771900"/>
                    <a:pt x="2521268" y="3678555"/>
                  </a:cubicBezTo>
                  <a:cubicBezTo>
                    <a:pt x="2454593" y="3586163"/>
                    <a:pt x="2436495" y="3465195"/>
                    <a:pt x="2472690" y="3356610"/>
                  </a:cubicBezTo>
                  <a:lnTo>
                    <a:pt x="2608898" y="2947988"/>
                  </a:lnTo>
                  <a:close/>
                  <a:moveTo>
                    <a:pt x="714375" y="2571750"/>
                  </a:moveTo>
                  <a:lnTo>
                    <a:pt x="2138363" y="2571750"/>
                  </a:lnTo>
                  <a:cubicBezTo>
                    <a:pt x="2217420" y="2571750"/>
                    <a:pt x="2281238" y="2635568"/>
                    <a:pt x="2281238" y="2714625"/>
                  </a:cubicBezTo>
                  <a:cubicBezTo>
                    <a:pt x="2281238" y="2793683"/>
                    <a:pt x="2217420" y="2857500"/>
                    <a:pt x="2138363" y="2857500"/>
                  </a:cubicBezTo>
                  <a:lnTo>
                    <a:pt x="714375" y="2857500"/>
                  </a:lnTo>
                  <a:cubicBezTo>
                    <a:pt x="635318" y="2857500"/>
                    <a:pt x="571500" y="2793683"/>
                    <a:pt x="571500" y="2714625"/>
                  </a:cubicBezTo>
                  <a:cubicBezTo>
                    <a:pt x="571500" y="2635568"/>
                    <a:pt x="635318" y="2571750"/>
                    <a:pt x="714375" y="2571750"/>
                  </a:cubicBezTo>
                  <a:close/>
                  <a:moveTo>
                    <a:pt x="571500" y="2143125"/>
                  </a:moveTo>
                  <a:cubicBezTo>
                    <a:pt x="571500" y="2064068"/>
                    <a:pt x="635318" y="2000250"/>
                    <a:pt x="714375" y="2000250"/>
                  </a:cubicBezTo>
                  <a:lnTo>
                    <a:pt x="2138363" y="2000250"/>
                  </a:lnTo>
                  <a:cubicBezTo>
                    <a:pt x="2217420" y="2000250"/>
                    <a:pt x="2281238" y="2064068"/>
                    <a:pt x="2281238" y="2143125"/>
                  </a:cubicBezTo>
                  <a:cubicBezTo>
                    <a:pt x="2281238" y="2222183"/>
                    <a:pt x="2217420" y="2286000"/>
                    <a:pt x="2138363" y="2286000"/>
                  </a:cubicBezTo>
                  <a:lnTo>
                    <a:pt x="714375" y="2286000"/>
                  </a:lnTo>
                  <a:cubicBezTo>
                    <a:pt x="635318" y="2286000"/>
                    <a:pt x="571500" y="2222183"/>
                    <a:pt x="571500" y="2143125"/>
                  </a:cubicBezTo>
                  <a:close/>
                  <a:moveTo>
                    <a:pt x="571500" y="3286125"/>
                  </a:moveTo>
                  <a:cubicBezTo>
                    <a:pt x="571500" y="3207068"/>
                    <a:pt x="635318" y="3143250"/>
                    <a:pt x="714375" y="3143250"/>
                  </a:cubicBezTo>
                  <a:lnTo>
                    <a:pt x="2138363" y="3143250"/>
                  </a:lnTo>
                  <a:cubicBezTo>
                    <a:pt x="2217420" y="3143250"/>
                    <a:pt x="2281238" y="3207068"/>
                    <a:pt x="2281238" y="3286125"/>
                  </a:cubicBezTo>
                  <a:cubicBezTo>
                    <a:pt x="2281238" y="3365183"/>
                    <a:pt x="2217420" y="3429000"/>
                    <a:pt x="2138363" y="3429000"/>
                  </a:cubicBezTo>
                  <a:lnTo>
                    <a:pt x="714375" y="3429000"/>
                  </a:lnTo>
                  <a:cubicBezTo>
                    <a:pt x="635318" y="3429000"/>
                    <a:pt x="571500" y="3365183"/>
                    <a:pt x="571500" y="3286125"/>
                  </a:cubicBezTo>
                  <a:close/>
                  <a:moveTo>
                    <a:pt x="2709863" y="4000500"/>
                  </a:moveTo>
                  <a:cubicBezTo>
                    <a:pt x="2788920" y="4000500"/>
                    <a:pt x="2852738" y="4064318"/>
                    <a:pt x="2852738" y="4143375"/>
                  </a:cubicBezTo>
                  <a:cubicBezTo>
                    <a:pt x="2852738" y="4222433"/>
                    <a:pt x="2788920" y="4286250"/>
                    <a:pt x="2709863" y="4286250"/>
                  </a:cubicBezTo>
                  <a:lnTo>
                    <a:pt x="1852613" y="4286250"/>
                  </a:lnTo>
                  <a:cubicBezTo>
                    <a:pt x="1773555" y="4286250"/>
                    <a:pt x="1709738" y="4222433"/>
                    <a:pt x="1709738" y="4143375"/>
                  </a:cubicBezTo>
                  <a:cubicBezTo>
                    <a:pt x="1709738" y="4064318"/>
                    <a:pt x="1773555" y="4000500"/>
                    <a:pt x="1852613" y="4000500"/>
                  </a:cubicBezTo>
                  <a:lnTo>
                    <a:pt x="2709863" y="4000500"/>
                  </a:lnTo>
                  <a:close/>
                  <a:moveTo>
                    <a:pt x="714375" y="1714500"/>
                  </a:moveTo>
                  <a:cubicBezTo>
                    <a:pt x="635318" y="1714500"/>
                    <a:pt x="571500" y="1650683"/>
                    <a:pt x="571500" y="1571625"/>
                  </a:cubicBezTo>
                  <a:cubicBezTo>
                    <a:pt x="571500" y="1492568"/>
                    <a:pt x="635318" y="1428750"/>
                    <a:pt x="714375" y="1428750"/>
                  </a:cubicBezTo>
                  <a:lnTo>
                    <a:pt x="2709863" y="1428750"/>
                  </a:lnTo>
                  <a:cubicBezTo>
                    <a:pt x="2788920" y="1428750"/>
                    <a:pt x="2852738" y="1492568"/>
                    <a:pt x="2852738" y="1571625"/>
                  </a:cubicBezTo>
                  <a:cubicBezTo>
                    <a:pt x="2852738" y="1650683"/>
                    <a:pt x="2788920" y="1714500"/>
                    <a:pt x="2709863" y="1714500"/>
                  </a:cubicBezTo>
                  <a:lnTo>
                    <a:pt x="714375" y="171450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197" name="Freeform: Shape 93">
              <a:extLst>
                <a:ext uri="{FF2B5EF4-FFF2-40B4-BE49-F238E27FC236}">
                  <a16:creationId xmlns:a16="http://schemas.microsoft.com/office/drawing/2014/main" id="{912F1A95-9421-414A-B5CF-A99C6C2BDDCE}"/>
                </a:ext>
              </a:extLst>
            </p:cNvPr>
            <p:cNvSpPr/>
            <p:nvPr/>
          </p:nvSpPr>
          <p:spPr>
            <a:xfrm>
              <a:off x="6397817" y="4065270"/>
              <a:ext cx="466725" cy="466725"/>
            </a:xfrm>
            <a:custGeom>
              <a:avLst/>
              <a:gdLst>
                <a:gd name="connsiteX0" fmla="*/ 127761 w 466725"/>
                <a:gd name="connsiteY0" fmla="*/ 0 h 466725"/>
                <a:gd name="connsiteX1" fmla="*/ 3936 w 466725"/>
                <a:gd name="connsiteY1" fmla="*/ 373380 h 466725"/>
                <a:gd name="connsiteX2" fmla="*/ 94423 w 466725"/>
                <a:gd name="connsiteY2" fmla="*/ 463868 h 466725"/>
                <a:gd name="connsiteX3" fmla="*/ 466851 w 466725"/>
                <a:gd name="connsiteY3" fmla="*/ 339090 h 466725"/>
                <a:gd name="connsiteX4" fmla="*/ 127761 w 466725"/>
                <a:gd name="connsiteY4" fmla="*/ 0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 h="466725">
                  <a:moveTo>
                    <a:pt x="127761" y="0"/>
                  </a:moveTo>
                  <a:lnTo>
                    <a:pt x="3936" y="373380"/>
                  </a:lnTo>
                  <a:cubicBezTo>
                    <a:pt x="-15114" y="429578"/>
                    <a:pt x="38226" y="481965"/>
                    <a:pt x="94423" y="463868"/>
                  </a:cubicBezTo>
                  <a:lnTo>
                    <a:pt x="466851" y="339090"/>
                  </a:lnTo>
                  <a:lnTo>
                    <a:pt x="127761"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198" name="Freeform: Shape 94">
              <a:extLst>
                <a:ext uri="{FF2B5EF4-FFF2-40B4-BE49-F238E27FC236}">
                  <a16:creationId xmlns:a16="http://schemas.microsoft.com/office/drawing/2014/main" id="{2FDB5CE3-FCC1-4822-A2F0-B6FA43BEAB93}"/>
                </a:ext>
              </a:extLst>
            </p:cNvPr>
            <p:cNvSpPr/>
            <p:nvPr/>
          </p:nvSpPr>
          <p:spPr>
            <a:xfrm>
              <a:off x="6694170" y="2888933"/>
              <a:ext cx="1343025" cy="1343025"/>
            </a:xfrm>
            <a:custGeom>
              <a:avLst/>
              <a:gdLst>
                <a:gd name="connsiteX0" fmla="*/ 941070 w 1343025"/>
                <a:gd name="connsiteY0" fmla="*/ 0 h 1343025"/>
                <a:gd name="connsiteX1" fmla="*/ 0 w 1343025"/>
                <a:gd name="connsiteY1" fmla="*/ 941070 h 1343025"/>
                <a:gd name="connsiteX2" fmla="*/ 405765 w 1343025"/>
                <a:gd name="connsiteY2" fmla="*/ 1346835 h 1343025"/>
                <a:gd name="connsiteX3" fmla="*/ 1346835 w 1343025"/>
                <a:gd name="connsiteY3" fmla="*/ 405765 h 1343025"/>
                <a:gd name="connsiteX4" fmla="*/ 941070 w 1343025"/>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1343025">
                  <a:moveTo>
                    <a:pt x="941070" y="0"/>
                  </a:moveTo>
                  <a:lnTo>
                    <a:pt x="0" y="941070"/>
                  </a:lnTo>
                  <a:lnTo>
                    <a:pt x="405765" y="1346835"/>
                  </a:lnTo>
                  <a:cubicBezTo>
                    <a:pt x="618173" y="1134427"/>
                    <a:pt x="1032510" y="720090"/>
                    <a:pt x="1346835" y="405765"/>
                  </a:cubicBezTo>
                  <a:lnTo>
                    <a:pt x="941070"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199" name="Freeform: Shape 96">
              <a:extLst>
                <a:ext uri="{FF2B5EF4-FFF2-40B4-BE49-F238E27FC236}">
                  <a16:creationId xmlns:a16="http://schemas.microsoft.com/office/drawing/2014/main" id="{C2685D2D-1D49-4CB7-A46D-0A50869958A1}"/>
                </a:ext>
              </a:extLst>
            </p:cNvPr>
            <p:cNvSpPr/>
            <p:nvPr/>
          </p:nvSpPr>
          <p:spPr>
            <a:xfrm>
              <a:off x="7837170" y="2400300"/>
              <a:ext cx="695325" cy="685800"/>
            </a:xfrm>
            <a:custGeom>
              <a:avLst/>
              <a:gdLst>
                <a:gd name="connsiteX0" fmla="*/ 613410 w 695325"/>
                <a:gd name="connsiteY0" fmla="*/ 79058 h 685800"/>
                <a:gd name="connsiteX1" fmla="*/ 410528 w 695325"/>
                <a:gd name="connsiteY1" fmla="*/ 0 h 685800"/>
                <a:gd name="connsiteX2" fmla="*/ 207645 w 695325"/>
                <a:gd name="connsiteY2" fmla="*/ 80010 h 685800"/>
                <a:gd name="connsiteX3" fmla="*/ 0 w 695325"/>
                <a:gd name="connsiteY3" fmla="*/ 287655 h 685800"/>
                <a:gd name="connsiteX4" fmla="*/ 405765 w 695325"/>
                <a:gd name="connsiteY4" fmla="*/ 693420 h 685800"/>
                <a:gd name="connsiteX5" fmla="*/ 613410 w 695325"/>
                <a:gd name="connsiteY5" fmla="*/ 485775 h 685800"/>
                <a:gd name="connsiteX6" fmla="*/ 613410 w 695325"/>
                <a:gd name="connsiteY6" fmla="*/ 7905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325" h="685800">
                  <a:moveTo>
                    <a:pt x="613410" y="79058"/>
                  </a:moveTo>
                  <a:cubicBezTo>
                    <a:pt x="562928" y="28575"/>
                    <a:pt x="489585" y="0"/>
                    <a:pt x="410528" y="0"/>
                  </a:cubicBezTo>
                  <a:cubicBezTo>
                    <a:pt x="331470" y="0"/>
                    <a:pt x="258128" y="28575"/>
                    <a:pt x="207645" y="80010"/>
                  </a:cubicBezTo>
                  <a:lnTo>
                    <a:pt x="0" y="287655"/>
                  </a:lnTo>
                  <a:lnTo>
                    <a:pt x="405765" y="693420"/>
                  </a:lnTo>
                  <a:cubicBezTo>
                    <a:pt x="519113" y="580072"/>
                    <a:pt x="598170" y="501015"/>
                    <a:pt x="613410" y="485775"/>
                  </a:cubicBezTo>
                  <a:cubicBezTo>
                    <a:pt x="724853" y="373380"/>
                    <a:pt x="724853" y="190500"/>
                    <a:pt x="613410" y="7905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200" name="Freeform: Shape 97">
              <a:extLst>
                <a:ext uri="{FF2B5EF4-FFF2-40B4-BE49-F238E27FC236}">
                  <a16:creationId xmlns:a16="http://schemas.microsoft.com/office/drawing/2014/main" id="{440A414C-4AFB-43C2-9F35-3A8F3BB8503E}"/>
                </a:ext>
              </a:extLst>
            </p:cNvPr>
            <p:cNvSpPr/>
            <p:nvPr/>
          </p:nvSpPr>
          <p:spPr>
            <a:xfrm>
              <a:off x="8450580" y="2884699"/>
              <a:ext cx="9525" cy="9525"/>
            </a:xfrm>
            <a:custGeom>
              <a:avLst/>
              <a:gdLst>
                <a:gd name="connsiteX0" fmla="*/ 0 w 0"/>
                <a:gd name="connsiteY0" fmla="*/ 423 h 0"/>
                <a:gd name="connsiteX1" fmla="*/ 0 w 0"/>
                <a:gd name="connsiteY1" fmla="*/ 423 h 0"/>
                <a:gd name="connsiteX2" fmla="*/ 0 w 0"/>
                <a:gd name="connsiteY2" fmla="*/ 423 h 0"/>
                <a:gd name="connsiteX3" fmla="*/ 0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0" y="423"/>
                  </a:moveTo>
                  <a:cubicBezTo>
                    <a:pt x="0" y="423"/>
                    <a:pt x="0" y="423"/>
                    <a:pt x="0" y="423"/>
                  </a:cubicBezTo>
                  <a:cubicBezTo>
                    <a:pt x="952" y="423"/>
                    <a:pt x="952" y="-529"/>
                    <a:pt x="0" y="423"/>
                  </a:cubicBezTo>
                  <a:cubicBezTo>
                    <a:pt x="952" y="-529"/>
                    <a:pt x="952" y="423"/>
                    <a:pt x="0" y="42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201" name="Freeform: Shape 98">
              <a:extLst>
                <a:ext uri="{FF2B5EF4-FFF2-40B4-BE49-F238E27FC236}">
                  <a16:creationId xmlns:a16="http://schemas.microsoft.com/office/drawing/2014/main" id="{39EE0CEB-2494-4F4E-BEE7-BFC5BCF91960}"/>
                </a:ext>
              </a:extLst>
            </p:cNvPr>
            <p:cNvSpPr/>
            <p:nvPr/>
          </p:nvSpPr>
          <p:spPr>
            <a:xfrm>
              <a:off x="8451532" y="2883217"/>
              <a:ext cx="9525" cy="9525"/>
            </a:xfrm>
            <a:custGeom>
              <a:avLst/>
              <a:gdLst>
                <a:gd name="connsiteX0" fmla="*/ 0 w 0"/>
                <a:gd name="connsiteY0" fmla="*/ 953 h 0"/>
                <a:gd name="connsiteX1" fmla="*/ 953 w 0"/>
                <a:gd name="connsiteY1" fmla="*/ 0 h 0"/>
                <a:gd name="connsiteX2" fmla="*/ 0 w 0"/>
                <a:gd name="connsiteY2" fmla="*/ 953 h 0"/>
              </a:gdLst>
              <a:ahLst/>
              <a:cxnLst>
                <a:cxn ang="0">
                  <a:pos x="connsiteX0" y="connsiteY0"/>
                </a:cxn>
                <a:cxn ang="0">
                  <a:pos x="connsiteX1" y="connsiteY1"/>
                </a:cxn>
                <a:cxn ang="0">
                  <a:pos x="connsiteX2" y="connsiteY2"/>
                </a:cxn>
              </a:cxnLst>
              <a:rect l="l" t="t" r="r" b="b"/>
              <a:pathLst>
                <a:path>
                  <a:moveTo>
                    <a:pt x="0" y="953"/>
                  </a:moveTo>
                  <a:cubicBezTo>
                    <a:pt x="0" y="953"/>
                    <a:pt x="953" y="0"/>
                    <a:pt x="953" y="0"/>
                  </a:cubicBezTo>
                  <a:cubicBezTo>
                    <a:pt x="953" y="0"/>
                    <a:pt x="953" y="953"/>
                    <a:pt x="0" y="95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202" name="Freeform: Shape 99">
              <a:extLst>
                <a:ext uri="{FF2B5EF4-FFF2-40B4-BE49-F238E27FC236}">
                  <a16:creationId xmlns:a16="http://schemas.microsoft.com/office/drawing/2014/main" id="{71D6A836-B7D4-4F00-B08F-398521760819}"/>
                </a:ext>
              </a:extLst>
            </p:cNvPr>
            <p:cNvSpPr/>
            <p:nvPr/>
          </p:nvSpPr>
          <p:spPr>
            <a:xfrm>
              <a:off x="8452485" y="2882503"/>
              <a:ext cx="9525" cy="9525"/>
            </a:xfrm>
            <a:custGeom>
              <a:avLst/>
              <a:gdLst>
                <a:gd name="connsiteX0" fmla="*/ 0 w 0"/>
                <a:gd name="connsiteY0" fmla="*/ 714 h 0"/>
                <a:gd name="connsiteX1" fmla="*/ 0 w 0"/>
                <a:gd name="connsiteY1" fmla="*/ 714 h 0"/>
                <a:gd name="connsiteX2" fmla="*/ 0 w 0"/>
                <a:gd name="connsiteY2" fmla="*/ 714 h 0"/>
              </a:gdLst>
              <a:ahLst/>
              <a:cxnLst>
                <a:cxn ang="0">
                  <a:pos x="connsiteX0" y="connsiteY0"/>
                </a:cxn>
                <a:cxn ang="0">
                  <a:pos x="connsiteX1" y="connsiteY1"/>
                </a:cxn>
                <a:cxn ang="0">
                  <a:pos x="connsiteX2" y="connsiteY2"/>
                </a:cxn>
              </a:cxnLst>
              <a:rect l="l" t="t" r="r" b="b"/>
              <a:pathLst>
                <a:path>
                  <a:moveTo>
                    <a:pt x="0" y="714"/>
                  </a:moveTo>
                  <a:cubicBezTo>
                    <a:pt x="953" y="-238"/>
                    <a:pt x="953" y="-238"/>
                    <a:pt x="0" y="714"/>
                  </a:cubicBezTo>
                  <a:lnTo>
                    <a:pt x="0" y="71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grpSp>
    </p:spTree>
    <p:extLst>
      <p:ext uri="{BB962C8B-B14F-4D97-AF65-F5344CB8AC3E}">
        <p14:creationId xmlns:p14="http://schemas.microsoft.com/office/powerpoint/2010/main" val="3030852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29CFE1BF-E950-4535-A533-21DCB9E1ECAE}"/>
              </a:ext>
            </a:extLst>
          </p:cNvPr>
          <p:cNvSpPr txBox="1"/>
          <p:nvPr/>
        </p:nvSpPr>
        <p:spPr>
          <a:xfrm>
            <a:off x="368541" y="468063"/>
            <a:ext cx="89714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40138"/>
                </a:solidFill>
                <a:effectLst/>
                <a:uLnTx/>
                <a:uFillTx/>
                <a:latin typeface="Gimbal Grotesque Heavy"/>
                <a:ea typeface="+mn-ea"/>
                <a:cs typeface="+mn-cs"/>
              </a:rPr>
              <a:t>Eksempel kommune</a:t>
            </a:r>
          </a:p>
        </p:txBody>
      </p:sp>
      <p:sp>
        <p:nvSpPr>
          <p:cNvPr id="2" name="Rektangel 1">
            <a:extLst>
              <a:ext uri="{FF2B5EF4-FFF2-40B4-BE49-F238E27FC236}">
                <a16:creationId xmlns:a16="http://schemas.microsoft.com/office/drawing/2014/main" id="{F7A08CC2-7866-43AF-8808-15BE44B25D3C}"/>
              </a:ext>
            </a:extLst>
          </p:cNvPr>
          <p:cNvSpPr/>
          <p:nvPr/>
        </p:nvSpPr>
        <p:spPr>
          <a:xfrm>
            <a:off x="368541" y="848147"/>
            <a:ext cx="11173526" cy="61555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50038"/>
                </a:solidFill>
                <a:effectLst/>
                <a:uLnTx/>
                <a:uFillTx/>
                <a:latin typeface="Gimbal Grotesque Light" panose="02000503050000020004" pitchFamily="50" charset="0"/>
                <a:ea typeface="+mn-ea"/>
                <a:cs typeface="+mn-cs"/>
              </a:rPr>
              <a:t>Oversikt og sammenligning (alle faktorer)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50038"/>
                </a:solidFill>
                <a:effectLst/>
                <a:uLnTx/>
                <a:uFillTx/>
                <a:latin typeface="Gimbal Grotesque Light"/>
                <a:ea typeface="+mn-ea"/>
                <a:cs typeface="+mn-cs"/>
              </a:rPr>
              <a:t>Tabellen viser resultater for valgt enhet, kommune og landssnitt for tjeneste</a:t>
            </a:r>
            <a:endParaRPr kumimoji="0" lang="nb-NO" sz="1600" b="0" i="0" u="none" strike="noStrike" kern="1200" cap="none" spc="0" normalizeH="0" baseline="0" noProof="0">
              <a:ln>
                <a:noFill/>
              </a:ln>
              <a:solidFill>
                <a:srgbClr val="050038"/>
              </a:solidFill>
              <a:effectLst/>
              <a:uLnTx/>
              <a:uFillTx/>
              <a:latin typeface="Gimbal Grotesque Light" panose="02000503050000020004" pitchFamily="50" charset="0"/>
              <a:ea typeface="+mn-ea"/>
              <a:cs typeface="+mn-cs"/>
            </a:endParaRPr>
          </a:p>
        </p:txBody>
      </p:sp>
      <p:graphicFrame>
        <p:nvGraphicFramePr>
          <p:cNvPr id="6" name="Tabell 5">
            <a:extLst>
              <a:ext uri="{FF2B5EF4-FFF2-40B4-BE49-F238E27FC236}">
                <a16:creationId xmlns:a16="http://schemas.microsoft.com/office/drawing/2014/main" id="{546D672D-708D-470F-AB74-7DEB6AF2607E}"/>
              </a:ext>
            </a:extLst>
          </p:cNvPr>
          <p:cNvGraphicFramePr>
            <a:graphicFrameLocks noGrp="1" noChangeAspect="1"/>
          </p:cNvGraphicFramePr>
          <p:nvPr/>
        </p:nvGraphicFramePr>
        <p:xfrm>
          <a:off x="402954" y="1540913"/>
          <a:ext cx="11173527" cy="5033180"/>
        </p:xfrm>
        <a:graphic>
          <a:graphicData uri="http://schemas.openxmlformats.org/drawingml/2006/table">
            <a:tbl>
              <a:tblPr firstRow="1" bandRow="1">
                <a:effectLst/>
                <a:tableStyleId>{5C22544A-7EE6-4342-B048-85BDC9FD1C3A}</a:tableStyleId>
              </a:tblPr>
              <a:tblGrid>
                <a:gridCol w="4272230">
                  <a:extLst>
                    <a:ext uri="{9D8B030D-6E8A-4147-A177-3AD203B41FA5}">
                      <a16:colId xmlns:a16="http://schemas.microsoft.com/office/drawing/2014/main" val="1415261371"/>
                    </a:ext>
                  </a:extLst>
                </a:gridCol>
                <a:gridCol w="2300432">
                  <a:extLst>
                    <a:ext uri="{9D8B030D-6E8A-4147-A177-3AD203B41FA5}">
                      <a16:colId xmlns:a16="http://schemas.microsoft.com/office/drawing/2014/main" val="1691427140"/>
                    </a:ext>
                  </a:extLst>
                </a:gridCol>
                <a:gridCol w="2322342">
                  <a:extLst>
                    <a:ext uri="{9D8B030D-6E8A-4147-A177-3AD203B41FA5}">
                      <a16:colId xmlns:a16="http://schemas.microsoft.com/office/drawing/2014/main" val="874590639"/>
                    </a:ext>
                  </a:extLst>
                </a:gridCol>
                <a:gridCol w="2278523">
                  <a:extLst>
                    <a:ext uri="{9D8B030D-6E8A-4147-A177-3AD203B41FA5}">
                      <a16:colId xmlns:a16="http://schemas.microsoft.com/office/drawing/2014/main" val="1314971097"/>
                    </a:ext>
                  </a:extLst>
                </a:gridCol>
              </a:tblGrid>
              <a:tr h="705897">
                <a:tc>
                  <a:txBody>
                    <a:bodyPr/>
                    <a:lstStyle/>
                    <a:p>
                      <a:pPr algn="ctr"/>
                      <a:r>
                        <a:rPr lang="nb-NO" sz="1200" b="0">
                          <a:solidFill>
                            <a:srgbClr val="00FEB5"/>
                          </a:solidFill>
                          <a:latin typeface="+mj-lt"/>
                        </a:rPr>
                        <a:t>FAKTOR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0138"/>
                    </a:solidFill>
                  </a:tcPr>
                </a:tc>
                <a:tc>
                  <a:txBody>
                    <a:bodyPr/>
                    <a:lstStyle/>
                    <a:p>
                      <a:pPr algn="ctr"/>
                      <a:r>
                        <a:rPr lang="nb-NO" sz="1200" b="0">
                          <a:solidFill>
                            <a:srgbClr val="00FEB5"/>
                          </a:solidFill>
                          <a:latin typeface="+mj-lt"/>
                        </a:rPr>
                        <a:t>Enhet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0138"/>
                    </a:solidFill>
                  </a:tcPr>
                </a:tc>
                <a:tc>
                  <a:txBody>
                    <a:bodyPr/>
                    <a:lstStyle/>
                    <a:p>
                      <a:pPr algn="ctr"/>
                      <a:r>
                        <a:rPr lang="nb-NO" sz="1200" b="0" dirty="0">
                          <a:solidFill>
                            <a:srgbClr val="00FEB5"/>
                          </a:solidFill>
                          <a:latin typeface="+mj-lt"/>
                        </a:rPr>
                        <a:t>Kommunen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0138"/>
                    </a:solidFill>
                  </a:tcPr>
                </a:tc>
                <a:tc>
                  <a:txBody>
                    <a:bodyPr/>
                    <a:lstStyle/>
                    <a:p>
                      <a:pPr algn="ctr"/>
                      <a:r>
                        <a:rPr lang="nb-NO" sz="1200" b="0">
                          <a:solidFill>
                            <a:srgbClr val="00FEB5"/>
                          </a:solidFill>
                          <a:latin typeface="+mj-lt"/>
                        </a:rPr>
                        <a:t>Snitt tjeneste Norge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0138"/>
                    </a:solidFill>
                  </a:tcPr>
                </a:tc>
                <a:extLst>
                  <a:ext uri="{0D108BD9-81ED-4DB2-BD59-A6C34878D82A}">
                    <a16:rowId xmlns:a16="http://schemas.microsoft.com/office/drawing/2014/main" val="1303490000"/>
                  </a:ext>
                </a:extLst>
              </a:tr>
              <a:tr h="434829">
                <a:tc>
                  <a:txBody>
                    <a:bodyPr/>
                    <a:lstStyle/>
                    <a:p>
                      <a:r>
                        <a:rPr lang="nb-NO" sz="1600" b="0" i="0" u="none" strike="noStrike" kern="1200" baseline="0">
                          <a:solidFill>
                            <a:schemeClr val="tx1"/>
                          </a:solidFill>
                          <a:latin typeface="Gimbal Grotesque Light" panose="02000503050000020004" pitchFamily="50" charset="0"/>
                          <a:ea typeface="+mn-ea"/>
                          <a:cs typeface="+mn-cs"/>
                        </a:rPr>
                        <a:t>1. Indre motivasjon</a:t>
                      </a:r>
                      <a:endParaRPr lang="nb-NO" sz="1600">
                        <a:solidFill>
                          <a:schemeClr val="tx1"/>
                        </a:solidFill>
                        <a:latin typeface="Gimbal Grotesque Light" panose="02000503050000020004" pitchFamily="50" charset="0"/>
                      </a:endParaRPr>
                    </a:p>
                  </a:txBody>
                  <a:tcPr anchor="ctr">
                    <a:lnL w="12700" cmpd="sng">
                      <a:noFill/>
                    </a:lnL>
                    <a:lnR w="12700" cmpd="sng">
                      <a:noFill/>
                    </a:lnR>
                    <a:lnT w="38100" cmpd="sng">
                      <a:noFill/>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4.3</a:t>
                      </a:r>
                    </a:p>
                  </a:txBody>
                  <a:tcPr anchor="ctr">
                    <a:lnL w="12700" cmpd="sng">
                      <a:noFill/>
                    </a:lnL>
                    <a:lnR w="12700" cmpd="sng">
                      <a:noFill/>
                    </a:lnR>
                    <a:lnT w="38100" cmpd="sng">
                      <a:noFill/>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4.3</a:t>
                      </a:r>
                    </a:p>
                  </a:txBody>
                  <a:tcPr anchor="ctr">
                    <a:lnL w="12700" cmpd="sng">
                      <a:noFill/>
                    </a:lnL>
                    <a:lnR w="12700" cmpd="sng">
                      <a:noFill/>
                    </a:lnR>
                    <a:lnT w="38100" cmpd="sng">
                      <a:noFill/>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4.2</a:t>
                      </a:r>
                    </a:p>
                  </a:txBody>
                  <a:tcPr anchor="ctr">
                    <a:lnL w="12700" cmpd="sng">
                      <a:noFill/>
                    </a:lnL>
                    <a:lnR w="12700" cmpd="sng">
                      <a:noFill/>
                    </a:lnR>
                    <a:lnT w="38100" cmpd="sng">
                      <a:noFill/>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2597128244"/>
                  </a:ext>
                </a:extLst>
              </a:tr>
              <a:tr h="480448">
                <a:tc>
                  <a:txBody>
                    <a:bodyPr/>
                    <a:lstStyle/>
                    <a:p>
                      <a:r>
                        <a:rPr lang="nb-NO" sz="1600" b="0" i="0" u="none" strike="noStrike" kern="1200" baseline="0">
                          <a:solidFill>
                            <a:schemeClr val="tx1"/>
                          </a:solidFill>
                          <a:latin typeface="Gimbal Grotesque Light" panose="02000503050000020004" pitchFamily="50" charset="0"/>
                          <a:ea typeface="+mn-ea"/>
                          <a:cs typeface="+mn-cs"/>
                        </a:rPr>
                        <a:t>2. Mestringstro</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a:latin typeface="Gimbal Grotesque Light" panose="02000503050000020004" pitchFamily="50" charset="0"/>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7444304"/>
                  </a:ext>
                </a:extLst>
              </a:tr>
              <a:tr h="464072">
                <a:tc>
                  <a:txBody>
                    <a:bodyPr/>
                    <a:lstStyle/>
                    <a:p>
                      <a:r>
                        <a:rPr lang="nb-NO" sz="1600" b="0" i="0" u="none" strike="noStrike" kern="1200" baseline="0">
                          <a:solidFill>
                            <a:schemeClr val="tx1"/>
                          </a:solidFill>
                          <a:latin typeface="Gimbal Grotesque Light" panose="02000503050000020004" pitchFamily="50" charset="0"/>
                          <a:ea typeface="+mn-ea"/>
                          <a:cs typeface="+mn-cs"/>
                        </a:rPr>
                        <a:t>3. Autonomi</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3617336790"/>
                  </a:ext>
                </a:extLst>
              </a:tr>
              <a:tr h="448574">
                <a:tc>
                  <a:txBody>
                    <a:bodyPr/>
                    <a:lstStyle/>
                    <a:p>
                      <a:r>
                        <a:rPr lang="nb-NO" sz="1600" b="0" i="0" u="none" strike="noStrike" kern="1200" baseline="0">
                          <a:solidFill>
                            <a:schemeClr val="tx1"/>
                          </a:solidFill>
                          <a:latin typeface="Gimbal Grotesque Light" panose="02000503050000020004" pitchFamily="50" charset="0"/>
                          <a:ea typeface="+mn-ea"/>
                          <a:cs typeface="+mn-cs"/>
                        </a:rPr>
                        <a:t>4. Bruk av kompetanse</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914910"/>
                  </a:ext>
                </a:extLst>
              </a:tr>
              <a:tr h="433953">
                <a:tc>
                  <a:txBody>
                    <a:bodyPr/>
                    <a:lstStyle/>
                    <a:p>
                      <a:r>
                        <a:rPr lang="nb-NO" sz="1600" b="0" i="0" u="none" strike="noStrike" kern="1200" baseline="0">
                          <a:solidFill>
                            <a:schemeClr val="tx1"/>
                          </a:solidFill>
                          <a:latin typeface="Gimbal Grotesque Light" panose="02000503050000020004" pitchFamily="50" charset="0"/>
                          <a:ea typeface="+mn-ea"/>
                          <a:cs typeface="+mn-cs"/>
                        </a:rPr>
                        <a:t>5. Mestringsorientert ledelse</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3.9</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a:latin typeface="Gimbal Grotesque Light" panose="02000503050000020004" pitchFamily="50" charset="0"/>
                        </a:rPr>
                        <a:t>3.9</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3.9</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258615388"/>
                  </a:ext>
                </a:extLst>
              </a:tr>
              <a:tr h="475008">
                <a:tc>
                  <a:txBody>
                    <a:bodyPr/>
                    <a:lstStyle/>
                    <a:p>
                      <a:r>
                        <a:rPr lang="nb-NO" sz="1600" b="0" i="0" u="none" strike="noStrike" kern="1200" baseline="0">
                          <a:solidFill>
                            <a:schemeClr val="tx1"/>
                          </a:solidFill>
                          <a:latin typeface="Gimbal Grotesque Light" panose="02000503050000020004" pitchFamily="50" charset="0"/>
                          <a:ea typeface="+mn-ea"/>
                          <a:cs typeface="+mn-cs"/>
                        </a:rPr>
                        <a:t>6. Rolleklarhet</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7902159"/>
                  </a:ext>
                </a:extLst>
              </a:tr>
              <a:tr h="408395">
                <a:tc>
                  <a:txBody>
                    <a:bodyPr/>
                    <a:lstStyle/>
                    <a:p>
                      <a:r>
                        <a:rPr lang="nb-NO" sz="1600" b="0" i="0" u="none" strike="noStrike" kern="1200" baseline="0">
                          <a:solidFill>
                            <a:schemeClr val="tx1"/>
                          </a:solidFill>
                          <a:latin typeface="Gimbal Grotesque Light" panose="02000503050000020004" pitchFamily="50" charset="0"/>
                          <a:ea typeface="+mn-ea"/>
                          <a:cs typeface="+mn-cs"/>
                        </a:rPr>
                        <a:t>7. Relevant kompetanseutvikling</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3.6</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a:latin typeface="Gimbal Grotesque Light" panose="02000503050000020004" pitchFamily="50" charset="0"/>
                        </a:rPr>
                        <a:t>3.6</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3.7</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2412268026"/>
                  </a:ext>
                </a:extLst>
              </a:tr>
              <a:tr h="412771">
                <a:tc>
                  <a:txBody>
                    <a:bodyPr/>
                    <a:lstStyle/>
                    <a:p>
                      <a:r>
                        <a:rPr lang="nb-NO" sz="1600" b="0" i="0" u="none" strike="noStrike" kern="1200" baseline="0">
                          <a:solidFill>
                            <a:schemeClr val="tx1"/>
                          </a:solidFill>
                          <a:latin typeface="Gimbal Grotesque Light" panose="02000503050000020004" pitchFamily="50" charset="0"/>
                          <a:ea typeface="+mn-ea"/>
                          <a:cs typeface="+mn-cs"/>
                        </a:rPr>
                        <a:t>8. Fleksibilitetsvilje</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4.4</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4.4</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4.4</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219228"/>
                  </a:ext>
                </a:extLst>
              </a:tr>
              <a:tr h="433953">
                <a:tc>
                  <a:txBody>
                    <a:bodyPr/>
                    <a:lstStyle/>
                    <a:p>
                      <a:r>
                        <a:rPr lang="nb-NO" sz="1600" b="0" i="0" u="none" strike="noStrike" kern="1200" baseline="0">
                          <a:solidFill>
                            <a:schemeClr val="tx1"/>
                          </a:solidFill>
                          <a:latin typeface="Gimbal Grotesque Light" panose="02000503050000020004" pitchFamily="50" charset="0"/>
                          <a:ea typeface="+mn-ea"/>
                          <a:cs typeface="+mn-cs"/>
                        </a:rPr>
                        <a:t>9. Mestringsklima</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4.1</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4.1</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panose="02000503050000020004" pitchFamily="50" charset="0"/>
                        </a:rPr>
                        <a:t>4.0</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1271211187"/>
                  </a:ext>
                </a:extLst>
              </a:tr>
              <a:tr h="0">
                <a:tc>
                  <a:txBody>
                    <a:bodyPr/>
                    <a:lstStyle/>
                    <a:p>
                      <a:r>
                        <a:rPr lang="nb-NO" sz="1600" b="0" i="0" u="none" strike="noStrike" kern="1200" baseline="0">
                          <a:solidFill>
                            <a:schemeClr val="tx1"/>
                          </a:solidFill>
                          <a:latin typeface="Gimbal Grotesque Light" panose="02000503050000020004" pitchFamily="50" charset="0"/>
                          <a:ea typeface="+mn-ea"/>
                          <a:cs typeface="+mn-cs"/>
                        </a:rPr>
                        <a:t>10. Prososial motivasjon</a:t>
                      </a:r>
                      <a:endParaRPr lang="nb-NO" sz="1600">
                        <a:solidFill>
                          <a:schemeClr val="tx1"/>
                        </a:solidFill>
                        <a:latin typeface="Gimbal Grotesque Light" panose="02000503050000020004" pitchFamily="50" charset="0"/>
                      </a:endParaRPr>
                    </a:p>
                  </a:txBody>
                  <a:tcPr anchor="ctr">
                    <a:lnL w="12700" cmpd="sng">
                      <a:noFill/>
                    </a:lnL>
                    <a:lnR w="12700" cmpd="sng">
                      <a:noFill/>
                    </a:lnR>
                    <a:lnT w="3175" cap="flat" cmpd="sng" algn="ctr">
                      <a:solidFill>
                        <a:srgbClr val="64646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panose="02000503050000020004" pitchFamily="50" charset="0"/>
                        </a:rPr>
                        <a:t>4.7</a:t>
                      </a:r>
                    </a:p>
                  </a:txBody>
                  <a:tcPr anchor="ctr">
                    <a:lnL w="12700" cmpd="sng">
                      <a:noFill/>
                    </a:lnL>
                    <a:lnR w="12700" cmpd="sng">
                      <a:noFill/>
                    </a:lnR>
                    <a:lnT w="3175" cap="flat" cmpd="sng" algn="ctr">
                      <a:solidFill>
                        <a:srgbClr val="64646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a:latin typeface="Gimbal Grotesque Light" panose="02000503050000020004" pitchFamily="50" charset="0"/>
                        </a:rPr>
                        <a:t>4.7</a:t>
                      </a:r>
                    </a:p>
                  </a:txBody>
                  <a:tcPr anchor="ctr">
                    <a:lnL w="12700" cmpd="sng">
                      <a:noFill/>
                    </a:lnL>
                    <a:lnR w="12700" cmpd="sng">
                      <a:noFill/>
                    </a:lnR>
                    <a:lnT w="3175" cap="flat" cmpd="sng" algn="ctr">
                      <a:solidFill>
                        <a:srgbClr val="64646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dirty="0">
                          <a:latin typeface="Gimbal Grotesque Light" panose="02000503050000020004" pitchFamily="50" charset="0"/>
                        </a:rPr>
                        <a:t>4.6</a:t>
                      </a:r>
                    </a:p>
                  </a:txBody>
                  <a:tcPr anchor="ctr">
                    <a:lnL w="12700" cmpd="sng">
                      <a:noFill/>
                    </a:lnL>
                    <a:lnR w="12700" cmpd="sng">
                      <a:noFill/>
                    </a:lnR>
                    <a:lnT w="3175" cap="flat" cmpd="sng" algn="ctr">
                      <a:solidFill>
                        <a:srgbClr val="64646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1705035"/>
                  </a:ext>
                </a:extLst>
              </a:tr>
            </a:tbl>
          </a:graphicData>
        </a:graphic>
      </p:graphicFrame>
      <p:sp>
        <p:nvSpPr>
          <p:cNvPr id="9" name="TextBox 2">
            <a:extLst>
              <a:ext uri="{FF2B5EF4-FFF2-40B4-BE49-F238E27FC236}">
                <a16:creationId xmlns:a16="http://schemas.microsoft.com/office/drawing/2014/main" id="{90F7D05A-39EE-42D9-A017-385D919AFC39}"/>
              </a:ext>
            </a:extLst>
          </p:cNvPr>
          <p:cNvSpPr txBox="1"/>
          <p:nvPr/>
        </p:nvSpPr>
        <p:spPr>
          <a:xfrm>
            <a:off x="9590026" y="196352"/>
            <a:ext cx="2404826"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10-FAKTOR: </a:t>
            </a:r>
            <a:r>
              <a:rPr kumimoji="0" lang="en-US" sz="100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KS’ </a:t>
            </a:r>
            <a:r>
              <a:rPr kumimoji="0" lang="en-US" sz="1000" b="0" i="0" u="none" strike="noStrike" kern="1200" cap="none" spc="0" normalizeH="0" baseline="0" noProof="0" err="1">
                <a:ln>
                  <a:noFill/>
                </a:ln>
                <a:solidFill>
                  <a:srgbClr val="040138"/>
                </a:solidFill>
                <a:effectLst/>
                <a:uLnTx/>
                <a:uFillTx/>
                <a:latin typeface="Gimbal Grotesque" panose="02000503050000020004" pitchFamily="50" charset="0"/>
                <a:ea typeface="+mn-ea"/>
                <a:cs typeface="+mn-cs"/>
              </a:rPr>
              <a:t>medarbeiderundersøkelse</a:t>
            </a:r>
            <a:endParaRPr kumimoji="0" lang="en-US" sz="100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PERIODE : </a:t>
            </a:r>
            <a:r>
              <a:rPr kumimoji="0" lang="en-US" sz="1000" b="0"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2021</a:t>
            </a:r>
            <a:r>
              <a:rPr kumimoji="0" lang="en-US" sz="1000" b="1"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 </a:t>
            </a:r>
          </a:p>
        </p:txBody>
      </p:sp>
    </p:spTree>
    <p:extLst>
      <p:ext uri="{BB962C8B-B14F-4D97-AF65-F5344CB8AC3E}">
        <p14:creationId xmlns:p14="http://schemas.microsoft.com/office/powerpoint/2010/main" val="1841707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7" y="554624"/>
            <a:ext cx="640624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61144"/>
                </a:solidFill>
                <a:effectLst/>
                <a:uLnTx/>
                <a:uFillTx/>
                <a:latin typeface="Gimbal Grotesque Heavy" panose="02000503050000020004" pitchFamily="50" charset="0"/>
                <a:ea typeface="+mn-ea"/>
                <a:cs typeface="+mn-cs"/>
              </a:rPr>
              <a:t>FAKTOR 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61144"/>
                </a:solidFill>
                <a:effectLst/>
                <a:uLnTx/>
                <a:uFillTx/>
                <a:latin typeface="Gimbal Grotesque Heavy" panose="02000503050000020004" pitchFamily="50" charset="0"/>
                <a:ea typeface="+mn-ea"/>
                <a:cs typeface="+mn-cs"/>
              </a:rPr>
              <a:t>INDRE MOTIVASJON</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040138"/>
              </a:solidFill>
              <a:effectLst/>
              <a:uLnTx/>
              <a:uFillTx/>
              <a:latin typeface="Gimbal Grotesque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Eksempel på måleindikator</a:t>
            </a:r>
            <a:br>
              <a:rPr kumimoji="0" lang="nb-NO" sz="18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br>
            <a:r>
              <a:rPr kumimoji="0" lang="nb-NO" sz="18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 </a:t>
            </a:r>
          </a:p>
        </p:txBody>
      </p:sp>
      <p:sp>
        <p:nvSpPr>
          <p:cNvPr id="10" name="Rectangle: Rounded Corners 35">
            <a:extLst>
              <a:ext uri="{FF2B5EF4-FFF2-40B4-BE49-F238E27FC236}">
                <a16:creationId xmlns:a16="http://schemas.microsoft.com/office/drawing/2014/main" id="{5EB7300B-C48E-4618-AF4D-30CC46B0A55C}"/>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graphicFrame>
        <p:nvGraphicFramePr>
          <p:cNvPr id="11" name="Chart 92">
            <a:extLst>
              <a:ext uri="{FF2B5EF4-FFF2-40B4-BE49-F238E27FC236}">
                <a16:creationId xmlns:a16="http://schemas.microsoft.com/office/drawing/2014/main" id="{C8297B53-1ED6-4A81-B06D-F210106D91BB}"/>
              </a:ext>
            </a:extLst>
          </p:cNvPr>
          <p:cNvGraphicFramePr/>
          <p:nvPr/>
        </p:nvGraphicFramePr>
        <p:xfrm>
          <a:off x="1079880" y="3574116"/>
          <a:ext cx="5888740" cy="266316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26">
            <a:extLst>
              <a:ext uri="{FF2B5EF4-FFF2-40B4-BE49-F238E27FC236}">
                <a16:creationId xmlns:a16="http://schemas.microsoft.com/office/drawing/2014/main" id="{305E1B4C-F805-431E-A8DC-1925AFDE1D7C}"/>
              </a:ext>
            </a:extLst>
          </p:cNvPr>
          <p:cNvSpPr txBox="1"/>
          <p:nvPr/>
        </p:nvSpPr>
        <p:spPr>
          <a:xfrm>
            <a:off x="1079880" y="3204784"/>
            <a:ext cx="28045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Gjennomsnittsscore</a:t>
            </a:r>
          </a:p>
        </p:txBody>
      </p:sp>
      <p:pic>
        <p:nvPicPr>
          <p:cNvPr id="3" name="Bilde 2">
            <a:extLst>
              <a:ext uri="{FF2B5EF4-FFF2-40B4-BE49-F238E27FC236}">
                <a16:creationId xmlns:a16="http://schemas.microsoft.com/office/drawing/2014/main" id="{FBB71E3A-BA36-40B3-8CFC-B165BE65FF57}"/>
              </a:ext>
            </a:extLst>
          </p:cNvPr>
          <p:cNvPicPr>
            <a:picLocks noChangeAspect="1"/>
          </p:cNvPicPr>
          <p:nvPr/>
        </p:nvPicPr>
        <p:blipFill>
          <a:blip r:embed="rId4"/>
          <a:stretch>
            <a:fillRect/>
          </a:stretch>
        </p:blipFill>
        <p:spPr>
          <a:xfrm>
            <a:off x="7832946" y="714028"/>
            <a:ext cx="3035341" cy="1974640"/>
          </a:xfrm>
          <a:prstGeom prst="rect">
            <a:avLst/>
          </a:prstGeom>
        </p:spPr>
      </p:pic>
      <p:sp>
        <p:nvSpPr>
          <p:cNvPr id="2" name="Rektangel 1">
            <a:extLst>
              <a:ext uri="{FF2B5EF4-FFF2-40B4-BE49-F238E27FC236}">
                <a16:creationId xmlns:a16="http://schemas.microsoft.com/office/drawing/2014/main" id="{64B4649B-B2EB-4E41-BF41-A75770782B98}"/>
              </a:ext>
            </a:extLst>
          </p:cNvPr>
          <p:cNvSpPr/>
          <p:nvPr/>
        </p:nvSpPr>
        <p:spPr>
          <a:xfrm>
            <a:off x="746268" y="1701348"/>
            <a:ext cx="6406244"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Definisjon</a:t>
            </a:r>
            <a:r>
              <a:rPr kumimoji="0" lang="nb-NO" sz="1800" b="0" i="0" u="none" strike="noStrike" kern="1200" cap="none" spc="0" normalizeH="0" baseline="0" noProof="0">
                <a:ln>
                  <a:noFill/>
                </a:ln>
                <a:solidFill>
                  <a:srgbClr val="040138"/>
                </a:solidFill>
                <a:effectLst/>
                <a:uLnTx/>
                <a:uFillTx/>
                <a:latin typeface="Gimbal Grotesque Light"/>
                <a:ea typeface="+mn-ea"/>
                <a:cs typeface="+mn-cs"/>
              </a:rPr>
              <a:t>: Motivasjonen for oppgavene i seg selv, det vil si om oppgavene oppleves som en drivkraft og som spennende og stimulerende. (Også kalt indre jobbmotivasjon)</a:t>
            </a:r>
          </a:p>
        </p:txBody>
      </p:sp>
      <p:sp>
        <p:nvSpPr>
          <p:cNvPr id="15" name="TextBox 2">
            <a:extLst>
              <a:ext uri="{FF2B5EF4-FFF2-40B4-BE49-F238E27FC236}">
                <a16:creationId xmlns:a16="http://schemas.microsoft.com/office/drawing/2014/main" id="{6E874667-37B9-4702-9DE4-A9E1246221B8}"/>
              </a:ext>
            </a:extLst>
          </p:cNvPr>
          <p:cNvSpPr txBox="1"/>
          <p:nvPr/>
        </p:nvSpPr>
        <p:spPr>
          <a:xfrm>
            <a:off x="9477816" y="196352"/>
            <a:ext cx="2517035" cy="415498"/>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10-FAKTOR: </a:t>
            </a:r>
            <a:r>
              <a:rPr kumimoji="0" lang="en-US" sz="105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KS’ </a:t>
            </a:r>
            <a:r>
              <a:rPr kumimoji="0" lang="en-US" sz="1050" b="0" i="0" u="none" strike="noStrike" kern="1200" cap="none" spc="0" normalizeH="0" baseline="0" noProof="0" err="1">
                <a:ln>
                  <a:noFill/>
                </a:ln>
                <a:solidFill>
                  <a:srgbClr val="040138"/>
                </a:solidFill>
                <a:effectLst/>
                <a:uLnTx/>
                <a:uFillTx/>
                <a:latin typeface="Gimbal Grotesque" panose="02000503050000020004" pitchFamily="50" charset="0"/>
                <a:ea typeface="+mn-ea"/>
                <a:cs typeface="+mn-cs"/>
              </a:rPr>
              <a:t>medarbeiderundersøkelse</a:t>
            </a:r>
            <a:endParaRPr kumimoji="0" lang="en-US" sz="105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PERIODE : </a:t>
            </a:r>
            <a:r>
              <a:rPr kumimoji="0" lang="en-US" sz="1050" b="0"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2021</a:t>
            </a:r>
            <a:r>
              <a:rPr kumimoji="0" lang="en-US" sz="1050" b="1"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 </a:t>
            </a: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303165"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srgbClr val="040138"/>
                </a:solidFill>
                <a:effectLst/>
                <a:uLnTx/>
                <a:uFillTx/>
                <a:latin typeface="Gimbal Grotesque Light"/>
                <a:ea typeface="+mn-ea"/>
                <a:cs typeface="+mn-cs"/>
              </a:rPr>
              <a:t>«Mine arbeids-oppgaver er i seg selv en viktig drivkraft for meg»</a:t>
            </a:r>
          </a:p>
        </p:txBody>
      </p:sp>
      <p:sp>
        <p:nvSpPr>
          <p:cNvPr id="6" name="Rektangel 5">
            <a:extLst>
              <a:ext uri="{FF2B5EF4-FFF2-40B4-BE49-F238E27FC236}">
                <a16:creationId xmlns:a16="http://schemas.microsoft.com/office/drawing/2014/main" id="{05EF39DC-1C14-4311-8F13-096FE7F25395}"/>
              </a:ext>
            </a:extLst>
          </p:cNvPr>
          <p:cNvSpPr/>
          <p:nvPr/>
        </p:nvSpPr>
        <p:spPr>
          <a:xfrm>
            <a:off x="1850571" y="5965371"/>
            <a:ext cx="4985658" cy="478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50038"/>
                </a:solidFill>
                <a:effectLst/>
                <a:uLnTx/>
                <a:uFillTx/>
                <a:latin typeface="Gimbal Grotesque Light"/>
                <a:ea typeface="+mn-ea"/>
                <a:cs typeface="+mn-cs"/>
              </a:rPr>
              <a:t>Enhet 		</a:t>
            </a:r>
            <a:r>
              <a:rPr kumimoji="0" lang="nb-NO" sz="1800" b="0" i="0" u="none" strike="noStrike" kern="1200" cap="none" spc="0" normalizeH="0" baseline="0" noProof="0" dirty="0" err="1">
                <a:ln>
                  <a:noFill/>
                </a:ln>
                <a:solidFill>
                  <a:srgbClr val="050038"/>
                </a:solidFill>
                <a:effectLst/>
                <a:uLnTx/>
                <a:uFillTx/>
                <a:latin typeface="Gimbal Grotesque Light"/>
                <a:ea typeface="+mn-ea"/>
                <a:cs typeface="+mn-cs"/>
              </a:rPr>
              <a:t>X</a:t>
            </a:r>
            <a:r>
              <a:rPr kumimoji="0" lang="nb-NO" sz="1800" b="0" i="0" u="none" strike="noStrike" kern="1200" cap="none" spc="0" normalizeH="0" baseline="0" noProof="0" dirty="0">
                <a:ln>
                  <a:noFill/>
                </a:ln>
                <a:solidFill>
                  <a:srgbClr val="050038"/>
                </a:solidFill>
                <a:effectLst/>
                <a:uLnTx/>
                <a:uFillTx/>
                <a:latin typeface="Gimbal Grotesque Light"/>
                <a:ea typeface="+mn-ea"/>
                <a:cs typeface="+mn-cs"/>
              </a:rPr>
              <a:t> kommune        Snitt tjeneste </a:t>
            </a:r>
          </a:p>
        </p:txBody>
      </p:sp>
      <p:sp>
        <p:nvSpPr>
          <p:cNvPr id="8" name="TekstSylinder 7">
            <a:extLst>
              <a:ext uri="{FF2B5EF4-FFF2-40B4-BE49-F238E27FC236}">
                <a16:creationId xmlns:a16="http://schemas.microsoft.com/office/drawing/2014/main" id="{7000AF41-4C8E-485F-A2F1-455303168B03}"/>
              </a:ext>
            </a:extLst>
          </p:cNvPr>
          <p:cNvSpPr txBox="1"/>
          <p:nvPr/>
        </p:nvSpPr>
        <p:spPr>
          <a:xfrm>
            <a:off x="2340430" y="4767943"/>
            <a:ext cx="339634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50038"/>
                </a:solidFill>
                <a:effectLst/>
                <a:uLnTx/>
                <a:uFillTx/>
                <a:latin typeface="Gimbal Grotesque Light"/>
                <a:ea typeface="+mn-ea"/>
                <a:cs typeface="+mn-cs"/>
              </a:rPr>
              <a:t>Kun et eksempel</a:t>
            </a:r>
          </a:p>
        </p:txBody>
      </p:sp>
    </p:spTree>
    <p:extLst>
      <p:ext uri="{BB962C8B-B14F-4D97-AF65-F5344CB8AC3E}">
        <p14:creationId xmlns:p14="http://schemas.microsoft.com/office/powerpoint/2010/main" val="3983516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26">
            <a:extLst>
              <a:ext uri="{FF2B5EF4-FFF2-40B4-BE49-F238E27FC236}">
                <a16:creationId xmlns:a16="http://schemas.microsoft.com/office/drawing/2014/main" id="{EEA55E1D-87B8-44C1-956E-98F961984EF7}"/>
              </a:ext>
            </a:extLst>
          </p:cNvPr>
          <p:cNvSpPr/>
          <p:nvPr/>
        </p:nvSpPr>
        <p:spPr>
          <a:xfrm>
            <a:off x="9094199" y="3903731"/>
            <a:ext cx="455189" cy="457595"/>
          </a:xfrm>
          <a:prstGeom prst="roundRect">
            <a:avLst>
              <a:gd name="adj" fmla="val 6667"/>
            </a:avLst>
          </a:prstGeom>
          <a:gradFill>
            <a:gsLst>
              <a:gs pos="5000">
                <a:schemeClr val="tx2"/>
              </a:gs>
              <a:gs pos="100000">
                <a:srgbClr val="0B0074"/>
              </a:gs>
            </a:gsLst>
            <a:path path="circle">
              <a:fillToRect l="50000" t="130000" r="50000" b="-30000"/>
            </a:path>
          </a:gradFill>
          <a:ln w="38100">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0" name="Rectangle: Rounded Corners 35">
            <a:extLst>
              <a:ext uri="{FF2B5EF4-FFF2-40B4-BE49-F238E27FC236}">
                <a16:creationId xmlns:a16="http://schemas.microsoft.com/office/drawing/2014/main" id="{B835FF4A-AD34-41A0-B105-FF9945C405AF}"/>
              </a:ext>
            </a:extLst>
          </p:cNvPr>
          <p:cNvSpPr/>
          <p:nvPr/>
        </p:nvSpPr>
        <p:spPr>
          <a:xfrm>
            <a:off x="746267" y="1875693"/>
            <a:ext cx="6965748" cy="442768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1" name="Rektangel 10">
            <a:extLst>
              <a:ext uri="{FF2B5EF4-FFF2-40B4-BE49-F238E27FC236}">
                <a16:creationId xmlns:a16="http://schemas.microsoft.com/office/drawing/2014/main" id="{A7EEB086-DF94-4F03-A526-30903FCB811C}"/>
              </a:ext>
            </a:extLst>
          </p:cNvPr>
          <p:cNvSpPr/>
          <p:nvPr/>
        </p:nvSpPr>
        <p:spPr>
          <a:xfrm>
            <a:off x="1096604" y="2211409"/>
            <a:ext cx="467718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Svarfordeling gjennomsnitt</a:t>
            </a:r>
            <a:endParaRPr kumimoji="0" lang="nb-NO" sz="1800" b="0" i="0" u="none" strike="noStrike" kern="1200" cap="none" spc="0" normalizeH="0" baseline="0" noProof="0">
              <a:ln>
                <a:noFill/>
              </a:ln>
              <a:solidFill>
                <a:srgbClr val="040138"/>
              </a:solidFill>
              <a:effectLst/>
              <a:uLnTx/>
              <a:uFillTx/>
              <a:latin typeface="Gimbal Grotesque Light"/>
              <a:ea typeface="+mn-ea"/>
              <a:cs typeface="+mn-cs"/>
            </a:endParaRPr>
          </a:p>
        </p:txBody>
      </p:sp>
      <p:sp>
        <p:nvSpPr>
          <p:cNvPr id="20" name="TekstSylinder 19">
            <a:extLst>
              <a:ext uri="{FF2B5EF4-FFF2-40B4-BE49-F238E27FC236}">
                <a16:creationId xmlns:a16="http://schemas.microsoft.com/office/drawing/2014/main" id="{65E5ACBA-D2D9-48F1-BBE2-CAA9121469C5}"/>
              </a:ext>
            </a:extLst>
          </p:cNvPr>
          <p:cNvSpPr txBox="1"/>
          <p:nvPr/>
        </p:nvSpPr>
        <p:spPr>
          <a:xfrm>
            <a:off x="746267" y="554624"/>
            <a:ext cx="570167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61144"/>
                </a:solidFill>
                <a:effectLst/>
                <a:uLnTx/>
                <a:uFillTx/>
                <a:latin typeface="Gimbal Grotesque Heavy" panose="02000503050000020004" pitchFamily="50" charset="0"/>
                <a:ea typeface="+mn-ea"/>
                <a:cs typeface="+mn-cs"/>
              </a:rPr>
              <a:t>FAKTOR 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61144"/>
                </a:solidFill>
                <a:effectLst/>
                <a:uLnTx/>
                <a:uFillTx/>
                <a:latin typeface="Gimbal Grotesque Heavy" panose="02000503050000020004" pitchFamily="50" charset="0"/>
                <a:ea typeface="+mn-ea"/>
                <a:cs typeface="+mn-cs"/>
              </a:rPr>
              <a:t>INDRE MOTIVASJON</a:t>
            </a:r>
          </a:p>
        </p:txBody>
      </p:sp>
      <p:graphicFrame>
        <p:nvGraphicFramePr>
          <p:cNvPr id="22" name="Diagram 21">
            <a:extLst>
              <a:ext uri="{FF2B5EF4-FFF2-40B4-BE49-F238E27FC236}">
                <a16:creationId xmlns:a16="http://schemas.microsoft.com/office/drawing/2014/main" id="{0A7C89C6-9229-4C13-B4DB-1AC9B7CF6347}"/>
              </a:ext>
            </a:extLst>
          </p:cNvPr>
          <p:cNvGraphicFramePr/>
          <p:nvPr/>
        </p:nvGraphicFramePr>
        <p:xfrm>
          <a:off x="1096602" y="2794212"/>
          <a:ext cx="5983725" cy="3275684"/>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
            <a:extLst>
              <a:ext uri="{FF2B5EF4-FFF2-40B4-BE49-F238E27FC236}">
                <a16:creationId xmlns:a16="http://schemas.microsoft.com/office/drawing/2014/main" id="{515C7E80-63AB-492D-BCA6-077C5191DA85}"/>
              </a:ext>
            </a:extLst>
          </p:cNvPr>
          <p:cNvSpPr txBox="1"/>
          <p:nvPr/>
        </p:nvSpPr>
        <p:spPr>
          <a:xfrm>
            <a:off x="9477816" y="196352"/>
            <a:ext cx="2517035" cy="57708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10-FAKTOR: </a:t>
            </a:r>
            <a:r>
              <a:rPr kumimoji="0" lang="en-US" sz="105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KS’ </a:t>
            </a:r>
            <a:r>
              <a:rPr kumimoji="0" lang="en-US" sz="1050" b="0" i="0" u="none" strike="noStrike" kern="1200" cap="none" spc="0" normalizeH="0" baseline="0" noProof="0" err="1">
                <a:ln>
                  <a:noFill/>
                </a:ln>
                <a:solidFill>
                  <a:srgbClr val="040138"/>
                </a:solidFill>
                <a:effectLst/>
                <a:uLnTx/>
                <a:uFillTx/>
                <a:latin typeface="Gimbal Grotesque" panose="02000503050000020004" pitchFamily="50" charset="0"/>
                <a:ea typeface="+mn-ea"/>
                <a:cs typeface="+mn-cs"/>
              </a:rPr>
              <a:t>medarbeiderundersøkelse</a:t>
            </a:r>
            <a:endParaRPr kumimoji="0" lang="en-US" sz="105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PERIODE : </a:t>
            </a:r>
            <a:r>
              <a:rPr kumimoji="0" lang="en-US" sz="1050" b="0"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2021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 </a:t>
            </a:r>
          </a:p>
        </p:txBody>
      </p:sp>
      <p:sp>
        <p:nvSpPr>
          <p:cNvPr id="14" name="Rectangle: Rounded Corners 26">
            <a:extLst>
              <a:ext uri="{FF2B5EF4-FFF2-40B4-BE49-F238E27FC236}">
                <a16:creationId xmlns:a16="http://schemas.microsoft.com/office/drawing/2014/main" id="{37B9C7F3-A492-4FC3-BFF7-0C85B22398AA}"/>
              </a:ext>
            </a:extLst>
          </p:cNvPr>
          <p:cNvSpPr/>
          <p:nvPr/>
        </p:nvSpPr>
        <p:spPr>
          <a:xfrm>
            <a:off x="9120631" y="1825650"/>
            <a:ext cx="455189" cy="457595"/>
          </a:xfrm>
          <a:prstGeom prst="roundRect">
            <a:avLst>
              <a:gd name="adj" fmla="val 6667"/>
            </a:avLst>
          </a:prstGeom>
          <a:gradFill>
            <a:gsLst>
              <a:gs pos="5000">
                <a:schemeClr val="tx2"/>
              </a:gs>
              <a:gs pos="100000">
                <a:srgbClr val="0B0074"/>
              </a:gs>
            </a:gsLst>
            <a:path path="circle">
              <a:fillToRect l="50000" t="130000" r="50000" b="-30000"/>
            </a:path>
          </a:gradFill>
          <a:ln w="38100">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19" name="Rectangle: Rounded Corners 27">
            <a:extLst>
              <a:ext uri="{FF2B5EF4-FFF2-40B4-BE49-F238E27FC236}">
                <a16:creationId xmlns:a16="http://schemas.microsoft.com/office/drawing/2014/main" id="{FD3308FF-5C65-4A20-8E5B-B9B22A2A4CEB}"/>
              </a:ext>
            </a:extLst>
          </p:cNvPr>
          <p:cNvSpPr/>
          <p:nvPr/>
        </p:nvSpPr>
        <p:spPr>
          <a:xfrm>
            <a:off x="8141218" y="2248921"/>
            <a:ext cx="2469058" cy="1445389"/>
          </a:xfrm>
          <a:prstGeom prst="roundRect">
            <a:avLst>
              <a:gd name="adj" fmla="val 17206"/>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21" name="Text Placeholder 4">
            <a:extLst>
              <a:ext uri="{FF2B5EF4-FFF2-40B4-BE49-F238E27FC236}">
                <a16:creationId xmlns:a16="http://schemas.microsoft.com/office/drawing/2014/main" id="{7BDF79BC-AD20-43E1-AF6D-F0F9A5A37B07}"/>
              </a:ext>
            </a:extLst>
          </p:cNvPr>
          <p:cNvSpPr txBox="1">
            <a:spLocks/>
          </p:cNvSpPr>
          <p:nvPr/>
        </p:nvSpPr>
        <p:spPr>
          <a:xfrm>
            <a:off x="8141217" y="3158493"/>
            <a:ext cx="2469059" cy="313932"/>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600" b="1" i="0" u="none" strike="noStrike" kern="1200" cap="none" spc="0" normalizeH="0" baseline="0" noProof="0">
                <a:ln>
                  <a:noFill/>
                </a:ln>
                <a:solidFill>
                  <a:srgbClr val="050038"/>
                </a:solidFill>
                <a:effectLst/>
                <a:uLnTx/>
                <a:uFillTx/>
                <a:latin typeface="Gimbal Grotesque" panose="02000503050000020004" pitchFamily="50" charset="0"/>
                <a:ea typeface="+mn-ea"/>
                <a:cs typeface="+mn-cs"/>
              </a:rPr>
              <a:t>Svært enig</a:t>
            </a:r>
          </a:p>
        </p:txBody>
      </p:sp>
      <p:graphicFrame>
        <p:nvGraphicFramePr>
          <p:cNvPr id="23" name="Tabell 2">
            <a:extLst>
              <a:ext uri="{FF2B5EF4-FFF2-40B4-BE49-F238E27FC236}">
                <a16:creationId xmlns:a16="http://schemas.microsoft.com/office/drawing/2014/main" id="{ACA02DBB-7A8B-403C-9F55-9BFE93189DEF}"/>
              </a:ext>
            </a:extLst>
          </p:cNvPr>
          <p:cNvGraphicFramePr>
            <a:graphicFrameLocks noGrp="1"/>
          </p:cNvGraphicFramePr>
          <p:nvPr/>
        </p:nvGraphicFramePr>
        <p:xfrm>
          <a:off x="8141216" y="2602667"/>
          <a:ext cx="2469060" cy="555826"/>
        </p:xfrm>
        <a:graphic>
          <a:graphicData uri="http://schemas.openxmlformats.org/drawingml/2006/table">
            <a:tbl>
              <a:tblPr firstRow="1" bandRow="1">
                <a:tableStyleId>{2D5ABB26-0587-4C30-8999-92F81FD0307C}</a:tableStyleId>
              </a:tblPr>
              <a:tblGrid>
                <a:gridCol w="2469060">
                  <a:extLst>
                    <a:ext uri="{9D8B030D-6E8A-4147-A177-3AD203B41FA5}">
                      <a16:colId xmlns:a16="http://schemas.microsoft.com/office/drawing/2014/main" val="2742074481"/>
                    </a:ext>
                  </a:extLst>
                </a:gridCol>
              </a:tblGrid>
              <a:tr h="430353">
                <a:tc>
                  <a:txBody>
                    <a:bodyPr/>
                    <a:lstStyle/>
                    <a:p>
                      <a:pPr algn="ctr"/>
                      <a:r>
                        <a:rPr lang="nb-NO" sz="2800" b="1">
                          <a:solidFill>
                            <a:srgbClr val="00FEB5"/>
                          </a:solidFill>
                          <a:latin typeface="Gimbal Grotesque" panose="02000503050000020004" pitchFamily="50" charset="0"/>
                        </a:rPr>
                        <a:t>45 %</a:t>
                      </a:r>
                    </a:p>
                  </a:txBody>
                  <a:tcPr marL="129106" marR="129106" marT="64553" marB="64553"/>
                </a:tc>
                <a:extLst>
                  <a:ext uri="{0D108BD9-81ED-4DB2-BD59-A6C34878D82A}">
                    <a16:rowId xmlns:a16="http://schemas.microsoft.com/office/drawing/2014/main" val="2503500965"/>
                  </a:ext>
                </a:extLst>
              </a:tr>
            </a:tbl>
          </a:graphicData>
        </a:graphic>
      </p:graphicFrame>
      <p:grpSp>
        <p:nvGrpSpPr>
          <p:cNvPr id="27" name="Graphic 41">
            <a:extLst>
              <a:ext uri="{FF2B5EF4-FFF2-40B4-BE49-F238E27FC236}">
                <a16:creationId xmlns:a16="http://schemas.microsoft.com/office/drawing/2014/main" id="{5CF74A8E-E3B4-4CEB-8914-F2C9786CD32C}"/>
              </a:ext>
            </a:extLst>
          </p:cNvPr>
          <p:cNvGrpSpPr/>
          <p:nvPr/>
        </p:nvGrpSpPr>
        <p:grpSpPr>
          <a:xfrm>
            <a:off x="9228570" y="1898607"/>
            <a:ext cx="242010" cy="242010"/>
            <a:chOff x="3657600" y="990600"/>
            <a:chExt cx="4876800" cy="4876800"/>
          </a:xfrm>
          <a:solidFill>
            <a:schemeClr val="bg1"/>
          </a:solidFill>
        </p:grpSpPr>
        <p:sp>
          <p:nvSpPr>
            <p:cNvPr id="28" name="Freeform: Shape 106">
              <a:extLst>
                <a:ext uri="{FF2B5EF4-FFF2-40B4-BE49-F238E27FC236}">
                  <a16:creationId xmlns:a16="http://schemas.microsoft.com/office/drawing/2014/main" id="{33DAD8E6-ECB5-4457-9054-2E36B0FC322F}"/>
                </a:ext>
              </a:extLst>
            </p:cNvPr>
            <p:cNvSpPr/>
            <p:nvPr/>
          </p:nvSpPr>
          <p:spPr>
            <a:xfrm>
              <a:off x="3657600" y="2080260"/>
              <a:ext cx="4552950" cy="3781425"/>
            </a:xfrm>
            <a:custGeom>
              <a:avLst/>
              <a:gdLst>
                <a:gd name="connsiteX0" fmla="*/ 4554855 w 4552950"/>
                <a:gd name="connsiteY0" fmla="*/ 1650683 h 3781425"/>
                <a:gd name="connsiteX1" fmla="*/ 2220278 w 4552950"/>
                <a:gd name="connsiteY1" fmla="*/ 1650683 h 3781425"/>
                <a:gd name="connsiteX2" fmla="*/ 569595 w 4552950"/>
                <a:gd name="connsiteY2" fmla="*/ 0 h 3781425"/>
                <a:gd name="connsiteX3" fmla="*/ 0 w 4552950"/>
                <a:gd name="connsiteY3" fmla="*/ 1507808 h 3781425"/>
                <a:gd name="connsiteX4" fmla="*/ 667703 w 4552950"/>
                <a:gd name="connsiteY4" fmla="*/ 3119438 h 3781425"/>
                <a:gd name="connsiteX5" fmla="*/ 2279333 w 4552950"/>
                <a:gd name="connsiteY5" fmla="*/ 3787140 h 3781425"/>
                <a:gd name="connsiteX6" fmla="*/ 3890963 w 4552950"/>
                <a:gd name="connsiteY6" fmla="*/ 3119438 h 3781425"/>
                <a:gd name="connsiteX7" fmla="*/ 4554855 w 4552950"/>
                <a:gd name="connsiteY7" fmla="*/ 1650683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2950" h="3781425">
                  <a:moveTo>
                    <a:pt x="4554855" y="1650683"/>
                  </a:moveTo>
                  <a:lnTo>
                    <a:pt x="2220278" y="1650683"/>
                  </a:lnTo>
                  <a:lnTo>
                    <a:pt x="569595" y="0"/>
                  </a:lnTo>
                  <a:cubicBezTo>
                    <a:pt x="200978" y="416243"/>
                    <a:pt x="0" y="946785"/>
                    <a:pt x="0" y="1507808"/>
                  </a:cubicBezTo>
                  <a:cubicBezTo>
                    <a:pt x="0" y="2116455"/>
                    <a:pt x="237173" y="2688908"/>
                    <a:pt x="667703" y="3119438"/>
                  </a:cubicBezTo>
                  <a:cubicBezTo>
                    <a:pt x="1098233" y="3549968"/>
                    <a:pt x="1670685" y="3787140"/>
                    <a:pt x="2279333" y="3787140"/>
                  </a:cubicBezTo>
                  <a:cubicBezTo>
                    <a:pt x="2887980" y="3787140"/>
                    <a:pt x="3460433" y="3549968"/>
                    <a:pt x="3890963" y="3119438"/>
                  </a:cubicBezTo>
                  <a:cubicBezTo>
                    <a:pt x="4288155" y="2723197"/>
                    <a:pt x="4520565" y="2205990"/>
                    <a:pt x="4554855" y="165068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29" name="Freeform: Shape 107">
              <a:extLst>
                <a:ext uri="{FF2B5EF4-FFF2-40B4-BE49-F238E27FC236}">
                  <a16:creationId xmlns:a16="http://schemas.microsoft.com/office/drawing/2014/main" id="{E5B7487B-EA6D-4859-BFDD-3020C3FA4CD4}"/>
                </a:ext>
              </a:extLst>
            </p:cNvPr>
            <p:cNvSpPr/>
            <p:nvPr/>
          </p:nvSpPr>
          <p:spPr>
            <a:xfrm>
              <a:off x="4429125" y="1312545"/>
              <a:ext cx="1362075" cy="1924050"/>
            </a:xfrm>
            <a:custGeom>
              <a:avLst/>
              <a:gdLst>
                <a:gd name="connsiteX0" fmla="*/ 1364933 w 1362075"/>
                <a:gd name="connsiteY0" fmla="*/ 1929765 h 1924050"/>
                <a:gd name="connsiteX1" fmla="*/ 1364933 w 1362075"/>
                <a:gd name="connsiteY1" fmla="*/ 0 h 1924050"/>
                <a:gd name="connsiteX2" fmla="*/ 0 w 1362075"/>
                <a:gd name="connsiteY2" fmla="*/ 565785 h 1924050"/>
                <a:gd name="connsiteX3" fmla="*/ 1364933 w 1362075"/>
                <a:gd name="connsiteY3" fmla="*/ 1929765 h 1924050"/>
              </a:gdLst>
              <a:ahLst/>
              <a:cxnLst>
                <a:cxn ang="0">
                  <a:pos x="connsiteX0" y="connsiteY0"/>
                </a:cxn>
                <a:cxn ang="0">
                  <a:pos x="connsiteX1" y="connsiteY1"/>
                </a:cxn>
                <a:cxn ang="0">
                  <a:pos x="connsiteX2" y="connsiteY2"/>
                </a:cxn>
                <a:cxn ang="0">
                  <a:pos x="connsiteX3" y="connsiteY3"/>
                </a:cxn>
              </a:cxnLst>
              <a:rect l="l" t="t" r="r" b="b"/>
              <a:pathLst>
                <a:path w="1362075" h="1924050">
                  <a:moveTo>
                    <a:pt x="1364933" y="1929765"/>
                  </a:moveTo>
                  <a:lnTo>
                    <a:pt x="1364933" y="0"/>
                  </a:lnTo>
                  <a:cubicBezTo>
                    <a:pt x="857250" y="31432"/>
                    <a:pt x="381953" y="228600"/>
                    <a:pt x="0" y="565785"/>
                  </a:cubicBezTo>
                  <a:lnTo>
                    <a:pt x="1364933" y="1929765"/>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30" name="Freeform: Shape 108">
              <a:extLst>
                <a:ext uri="{FF2B5EF4-FFF2-40B4-BE49-F238E27FC236}">
                  <a16:creationId xmlns:a16="http://schemas.microsoft.com/office/drawing/2014/main" id="{383F782E-98D1-48E3-AB6C-C07D862EDEB3}"/>
                </a:ext>
              </a:extLst>
            </p:cNvPr>
            <p:cNvSpPr/>
            <p:nvPr/>
          </p:nvSpPr>
          <p:spPr>
            <a:xfrm>
              <a:off x="6079808" y="990600"/>
              <a:ext cx="2447925" cy="2447925"/>
            </a:xfrm>
            <a:custGeom>
              <a:avLst/>
              <a:gdLst>
                <a:gd name="connsiteX0" fmla="*/ 0 w 2447925"/>
                <a:gd name="connsiteY0" fmla="*/ 0 h 2447925"/>
                <a:gd name="connsiteX1" fmla="*/ 0 w 2447925"/>
                <a:gd name="connsiteY1" fmla="*/ 2454593 h 2447925"/>
                <a:gd name="connsiteX2" fmla="*/ 2454593 w 2447925"/>
                <a:gd name="connsiteY2" fmla="*/ 2454593 h 2447925"/>
                <a:gd name="connsiteX3" fmla="*/ 1696402 w 2447925"/>
                <a:gd name="connsiteY3" fmla="*/ 758190 h 2447925"/>
                <a:gd name="connsiteX4" fmla="*/ 0 w 2447925"/>
                <a:gd name="connsiteY4" fmla="*/ 0 h 2447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5" h="2447925">
                  <a:moveTo>
                    <a:pt x="0" y="0"/>
                  </a:moveTo>
                  <a:lnTo>
                    <a:pt x="0" y="2454593"/>
                  </a:lnTo>
                  <a:lnTo>
                    <a:pt x="2454593" y="2454593"/>
                  </a:lnTo>
                  <a:cubicBezTo>
                    <a:pt x="2420303" y="1813560"/>
                    <a:pt x="2153603" y="1215390"/>
                    <a:pt x="1696402" y="758190"/>
                  </a:cubicBezTo>
                  <a:cubicBezTo>
                    <a:pt x="1239202" y="300990"/>
                    <a:pt x="641033" y="34290"/>
                    <a:pt x="0"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grpSp>
      <p:sp>
        <p:nvSpPr>
          <p:cNvPr id="38" name="Rectangle: Rounded Corners 27">
            <a:extLst>
              <a:ext uri="{FF2B5EF4-FFF2-40B4-BE49-F238E27FC236}">
                <a16:creationId xmlns:a16="http://schemas.microsoft.com/office/drawing/2014/main" id="{24129ECF-EAF2-474E-AA23-86D31108323D}"/>
              </a:ext>
            </a:extLst>
          </p:cNvPr>
          <p:cNvSpPr/>
          <p:nvPr/>
        </p:nvSpPr>
        <p:spPr>
          <a:xfrm>
            <a:off x="8141217" y="4270666"/>
            <a:ext cx="2469059" cy="1445389"/>
          </a:xfrm>
          <a:prstGeom prst="roundRect">
            <a:avLst>
              <a:gd name="adj" fmla="val 17206"/>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39" name="Text Placeholder 4">
            <a:extLst>
              <a:ext uri="{FF2B5EF4-FFF2-40B4-BE49-F238E27FC236}">
                <a16:creationId xmlns:a16="http://schemas.microsoft.com/office/drawing/2014/main" id="{5D719D7A-AA9F-46B9-9251-8BFB1D23EA70}"/>
              </a:ext>
            </a:extLst>
          </p:cNvPr>
          <p:cNvSpPr txBox="1">
            <a:spLocks/>
          </p:cNvSpPr>
          <p:nvPr/>
        </p:nvSpPr>
        <p:spPr>
          <a:xfrm>
            <a:off x="8141216" y="5150052"/>
            <a:ext cx="2448458" cy="313932"/>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600" b="1" i="0" u="none" strike="noStrike" kern="1200" cap="none" spc="0" normalizeH="0" baseline="0" noProof="0">
                <a:ln>
                  <a:noFill/>
                </a:ln>
                <a:solidFill>
                  <a:srgbClr val="050038"/>
                </a:solidFill>
                <a:effectLst/>
                <a:uLnTx/>
                <a:uFillTx/>
                <a:latin typeface="Gimbal Grotesque" panose="02000503050000020004" pitchFamily="50" charset="0"/>
                <a:ea typeface="+mn-ea"/>
                <a:cs typeface="+mn-cs"/>
              </a:rPr>
              <a:t>Delvis enig</a:t>
            </a:r>
          </a:p>
        </p:txBody>
      </p:sp>
      <p:graphicFrame>
        <p:nvGraphicFramePr>
          <p:cNvPr id="40" name="Tabell 2">
            <a:extLst>
              <a:ext uri="{FF2B5EF4-FFF2-40B4-BE49-F238E27FC236}">
                <a16:creationId xmlns:a16="http://schemas.microsoft.com/office/drawing/2014/main" id="{0138AF68-6C92-4B12-8508-D988E746D190}"/>
              </a:ext>
            </a:extLst>
          </p:cNvPr>
          <p:cNvGraphicFramePr>
            <a:graphicFrameLocks noGrp="1"/>
          </p:cNvGraphicFramePr>
          <p:nvPr/>
        </p:nvGraphicFramePr>
        <p:xfrm>
          <a:off x="8141216" y="4617679"/>
          <a:ext cx="2448458" cy="555826"/>
        </p:xfrm>
        <a:graphic>
          <a:graphicData uri="http://schemas.openxmlformats.org/drawingml/2006/table">
            <a:tbl>
              <a:tblPr firstRow="1" bandRow="1">
                <a:tableStyleId>{2D5ABB26-0587-4C30-8999-92F81FD0307C}</a:tableStyleId>
              </a:tblPr>
              <a:tblGrid>
                <a:gridCol w="2448458">
                  <a:extLst>
                    <a:ext uri="{9D8B030D-6E8A-4147-A177-3AD203B41FA5}">
                      <a16:colId xmlns:a16="http://schemas.microsoft.com/office/drawing/2014/main" val="2742074481"/>
                    </a:ext>
                  </a:extLst>
                </a:gridCol>
              </a:tblGrid>
              <a:tr h="430353">
                <a:tc>
                  <a:txBody>
                    <a:bodyPr/>
                    <a:lstStyle/>
                    <a:p>
                      <a:pPr algn="ctr"/>
                      <a:r>
                        <a:rPr lang="nb-NO" sz="2800" b="1">
                          <a:solidFill>
                            <a:srgbClr val="00FEB5"/>
                          </a:solidFill>
                          <a:latin typeface="Gimbal Grotesque" panose="02000503050000020004" pitchFamily="50" charset="0"/>
                        </a:rPr>
                        <a:t>43 %</a:t>
                      </a:r>
                    </a:p>
                  </a:txBody>
                  <a:tcPr marL="129106" marR="129106" marT="64553" marB="64553"/>
                </a:tc>
                <a:extLst>
                  <a:ext uri="{0D108BD9-81ED-4DB2-BD59-A6C34878D82A}">
                    <a16:rowId xmlns:a16="http://schemas.microsoft.com/office/drawing/2014/main" val="2503500965"/>
                  </a:ext>
                </a:extLst>
              </a:tr>
            </a:tbl>
          </a:graphicData>
        </a:graphic>
      </p:graphicFrame>
      <p:grpSp>
        <p:nvGrpSpPr>
          <p:cNvPr id="51" name="Graphic 35">
            <a:extLst>
              <a:ext uri="{FF2B5EF4-FFF2-40B4-BE49-F238E27FC236}">
                <a16:creationId xmlns:a16="http://schemas.microsoft.com/office/drawing/2014/main" id="{FE7D6B4D-AF7A-472D-B3C4-2D344363A60A}"/>
              </a:ext>
            </a:extLst>
          </p:cNvPr>
          <p:cNvGrpSpPr/>
          <p:nvPr/>
        </p:nvGrpSpPr>
        <p:grpSpPr>
          <a:xfrm>
            <a:off x="9228570" y="3993036"/>
            <a:ext cx="186446" cy="186446"/>
            <a:chOff x="3657600" y="990600"/>
            <a:chExt cx="4876800" cy="4876800"/>
          </a:xfrm>
          <a:solidFill>
            <a:srgbClr val="FFFFFF"/>
          </a:solidFill>
        </p:grpSpPr>
        <p:sp>
          <p:nvSpPr>
            <p:cNvPr id="52" name="Freeform: Shape 112">
              <a:extLst>
                <a:ext uri="{FF2B5EF4-FFF2-40B4-BE49-F238E27FC236}">
                  <a16:creationId xmlns:a16="http://schemas.microsoft.com/office/drawing/2014/main" id="{5BAC0ECE-4868-45BE-974D-6147E9BD9C37}"/>
                </a:ext>
              </a:extLst>
            </p:cNvPr>
            <p:cNvSpPr/>
            <p:nvPr/>
          </p:nvSpPr>
          <p:spPr>
            <a:xfrm>
              <a:off x="3657600" y="4816793"/>
              <a:ext cx="752475" cy="1047750"/>
            </a:xfrm>
            <a:custGeom>
              <a:avLst/>
              <a:gdLst>
                <a:gd name="connsiteX0" fmla="*/ 734378 w 752475"/>
                <a:gd name="connsiteY0" fmla="*/ 0 h 1047750"/>
                <a:gd name="connsiteX1" fmla="*/ 525780 w 752475"/>
                <a:gd name="connsiteY1" fmla="*/ 0 h 1047750"/>
                <a:gd name="connsiteX2" fmla="*/ 0 w 752475"/>
                <a:gd name="connsiteY2" fmla="*/ 524827 h 1047750"/>
                <a:gd name="connsiteX3" fmla="*/ 0 w 752475"/>
                <a:gd name="connsiteY3" fmla="*/ 907732 h 1047750"/>
                <a:gd name="connsiteX4" fmla="*/ 142875 w 752475"/>
                <a:gd name="connsiteY4" fmla="*/ 1050607 h 1047750"/>
                <a:gd name="connsiteX5" fmla="*/ 759143 w 752475"/>
                <a:gd name="connsiteY5" fmla="*/ 1050607 h 1047750"/>
                <a:gd name="connsiteX6" fmla="*/ 734378 w 752475"/>
                <a:gd name="connsiteY6" fmla="*/ 907732 h 1047750"/>
                <a:gd name="connsiteX7" fmla="*/ 734378 w 752475"/>
                <a:gd name="connsiteY7"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475" h="1047750">
                  <a:moveTo>
                    <a:pt x="734378" y="0"/>
                  </a:moveTo>
                  <a:lnTo>
                    <a:pt x="525780" y="0"/>
                  </a:lnTo>
                  <a:cubicBezTo>
                    <a:pt x="235268" y="0"/>
                    <a:pt x="0" y="235267"/>
                    <a:pt x="0" y="524827"/>
                  </a:cubicBezTo>
                  <a:lnTo>
                    <a:pt x="0" y="907732"/>
                  </a:lnTo>
                  <a:cubicBezTo>
                    <a:pt x="0" y="986790"/>
                    <a:pt x="63818" y="1050607"/>
                    <a:pt x="142875" y="1050607"/>
                  </a:cubicBezTo>
                  <a:lnTo>
                    <a:pt x="759143" y="1050607"/>
                  </a:lnTo>
                  <a:cubicBezTo>
                    <a:pt x="742950" y="1005840"/>
                    <a:pt x="734378" y="958215"/>
                    <a:pt x="734378" y="907732"/>
                  </a:cubicBezTo>
                  <a:lnTo>
                    <a:pt x="734378"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53" name="Freeform: Shape 113">
              <a:extLst>
                <a:ext uri="{FF2B5EF4-FFF2-40B4-BE49-F238E27FC236}">
                  <a16:creationId xmlns:a16="http://schemas.microsoft.com/office/drawing/2014/main" id="{EF3A6E25-D2A0-43D0-8B53-9116E6388571}"/>
                </a:ext>
              </a:extLst>
            </p:cNvPr>
            <p:cNvSpPr/>
            <p:nvPr/>
          </p:nvSpPr>
          <p:spPr>
            <a:xfrm>
              <a:off x="4677727" y="4050982"/>
              <a:ext cx="752475" cy="1809750"/>
            </a:xfrm>
            <a:custGeom>
              <a:avLst/>
              <a:gdLst>
                <a:gd name="connsiteX0" fmla="*/ 734378 w 752475"/>
                <a:gd name="connsiteY0" fmla="*/ 0 h 1809750"/>
                <a:gd name="connsiteX1" fmla="*/ 525780 w 752475"/>
                <a:gd name="connsiteY1" fmla="*/ 0 h 1809750"/>
                <a:gd name="connsiteX2" fmla="*/ 0 w 752475"/>
                <a:gd name="connsiteY2" fmla="*/ 525780 h 1809750"/>
                <a:gd name="connsiteX3" fmla="*/ 0 w 752475"/>
                <a:gd name="connsiteY3" fmla="*/ 1673543 h 1809750"/>
                <a:gd name="connsiteX4" fmla="*/ 142875 w 752475"/>
                <a:gd name="connsiteY4" fmla="*/ 1816418 h 1809750"/>
                <a:gd name="connsiteX5" fmla="*/ 759143 w 752475"/>
                <a:gd name="connsiteY5" fmla="*/ 1816418 h 1809750"/>
                <a:gd name="connsiteX6" fmla="*/ 734378 w 752475"/>
                <a:gd name="connsiteY6" fmla="*/ 1673543 h 1809750"/>
                <a:gd name="connsiteX7" fmla="*/ 734378 w 752475"/>
                <a:gd name="connsiteY7" fmla="*/ 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475" h="1809750">
                  <a:moveTo>
                    <a:pt x="734378" y="0"/>
                  </a:moveTo>
                  <a:lnTo>
                    <a:pt x="525780" y="0"/>
                  </a:lnTo>
                  <a:cubicBezTo>
                    <a:pt x="236220" y="0"/>
                    <a:pt x="0" y="236220"/>
                    <a:pt x="0" y="525780"/>
                  </a:cubicBezTo>
                  <a:lnTo>
                    <a:pt x="0" y="1673543"/>
                  </a:lnTo>
                  <a:cubicBezTo>
                    <a:pt x="0" y="1752600"/>
                    <a:pt x="63818" y="1816418"/>
                    <a:pt x="142875" y="1816418"/>
                  </a:cubicBezTo>
                  <a:lnTo>
                    <a:pt x="759143" y="1816418"/>
                  </a:lnTo>
                  <a:cubicBezTo>
                    <a:pt x="742950" y="1771650"/>
                    <a:pt x="734378" y="1724025"/>
                    <a:pt x="734378" y="1673543"/>
                  </a:cubicBezTo>
                  <a:lnTo>
                    <a:pt x="734378"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54" name="Freeform: Shape 114">
              <a:extLst>
                <a:ext uri="{FF2B5EF4-FFF2-40B4-BE49-F238E27FC236}">
                  <a16:creationId xmlns:a16="http://schemas.microsoft.com/office/drawing/2014/main" id="{D517BE7B-3B42-465B-A028-BEBC6B7E9F2D}"/>
                </a:ext>
              </a:extLst>
            </p:cNvPr>
            <p:cNvSpPr/>
            <p:nvPr/>
          </p:nvSpPr>
          <p:spPr>
            <a:xfrm>
              <a:off x="6207914" y="990600"/>
              <a:ext cx="2324100" cy="4876800"/>
            </a:xfrm>
            <a:custGeom>
              <a:avLst/>
              <a:gdLst>
                <a:gd name="connsiteX0" fmla="*/ 2298864 w 2324100"/>
                <a:gd name="connsiteY0" fmla="*/ 1435418 h 4876800"/>
                <a:gd name="connsiteX1" fmla="*/ 1277784 w 2324100"/>
                <a:gd name="connsiteY1" fmla="*/ 58103 h 4876800"/>
                <a:gd name="connsiteX2" fmla="*/ 1162531 w 2324100"/>
                <a:gd name="connsiteY2" fmla="*/ 0 h 4876800"/>
                <a:gd name="connsiteX3" fmla="*/ 1047279 w 2324100"/>
                <a:gd name="connsiteY3" fmla="*/ 58103 h 4876800"/>
                <a:gd name="connsiteX4" fmla="*/ 28104 w 2324100"/>
                <a:gd name="connsiteY4" fmla="*/ 1435418 h 4876800"/>
                <a:gd name="connsiteX5" fmla="*/ 15721 w 2324100"/>
                <a:gd name="connsiteY5" fmla="*/ 1584960 h 4876800"/>
                <a:gd name="connsiteX6" fmla="*/ 143356 w 2324100"/>
                <a:gd name="connsiteY6" fmla="*/ 1664018 h 4876800"/>
                <a:gd name="connsiteX7" fmla="*/ 511021 w 2324100"/>
                <a:gd name="connsiteY7" fmla="*/ 1664018 h 4876800"/>
                <a:gd name="connsiteX8" fmla="*/ 511021 w 2324100"/>
                <a:gd name="connsiteY8" fmla="*/ 4733925 h 4876800"/>
                <a:gd name="connsiteX9" fmla="*/ 653896 w 2324100"/>
                <a:gd name="connsiteY9" fmla="*/ 4876800 h 4876800"/>
                <a:gd name="connsiteX10" fmla="*/ 1674024 w 2324100"/>
                <a:gd name="connsiteY10" fmla="*/ 4876800 h 4876800"/>
                <a:gd name="connsiteX11" fmla="*/ 1816899 w 2324100"/>
                <a:gd name="connsiteY11" fmla="*/ 4733925 h 4876800"/>
                <a:gd name="connsiteX12" fmla="*/ 1816899 w 2324100"/>
                <a:gd name="connsiteY12" fmla="*/ 1663065 h 4876800"/>
                <a:gd name="connsiteX13" fmla="*/ 2183612 w 2324100"/>
                <a:gd name="connsiteY13" fmla="*/ 1663065 h 4876800"/>
                <a:gd name="connsiteX14" fmla="*/ 2311247 w 2324100"/>
                <a:gd name="connsiteY14" fmla="*/ 1584008 h 4876800"/>
                <a:gd name="connsiteX15" fmla="*/ 2298864 w 2324100"/>
                <a:gd name="connsiteY15" fmla="*/ 1435418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4100" h="4876800">
                  <a:moveTo>
                    <a:pt x="2298864" y="1435418"/>
                  </a:moveTo>
                  <a:lnTo>
                    <a:pt x="1277784" y="58103"/>
                  </a:lnTo>
                  <a:cubicBezTo>
                    <a:pt x="1251114" y="21908"/>
                    <a:pt x="1208252" y="0"/>
                    <a:pt x="1162531" y="0"/>
                  </a:cubicBezTo>
                  <a:cubicBezTo>
                    <a:pt x="1116812" y="0"/>
                    <a:pt x="1074902" y="21908"/>
                    <a:pt x="1047279" y="58103"/>
                  </a:cubicBezTo>
                  <a:lnTo>
                    <a:pt x="28104" y="1435418"/>
                  </a:lnTo>
                  <a:cubicBezTo>
                    <a:pt x="-4281" y="1479233"/>
                    <a:pt x="-9044" y="1536383"/>
                    <a:pt x="15721" y="1584960"/>
                  </a:cubicBezTo>
                  <a:cubicBezTo>
                    <a:pt x="40486" y="1633538"/>
                    <a:pt x="89064" y="1664018"/>
                    <a:pt x="143356" y="1664018"/>
                  </a:cubicBezTo>
                  <a:lnTo>
                    <a:pt x="511021" y="1664018"/>
                  </a:lnTo>
                  <a:lnTo>
                    <a:pt x="511021" y="4733925"/>
                  </a:lnTo>
                  <a:cubicBezTo>
                    <a:pt x="511021" y="4812983"/>
                    <a:pt x="574839" y="4876800"/>
                    <a:pt x="653896" y="4876800"/>
                  </a:cubicBezTo>
                  <a:lnTo>
                    <a:pt x="1674024" y="4876800"/>
                  </a:lnTo>
                  <a:cubicBezTo>
                    <a:pt x="1753081" y="4876800"/>
                    <a:pt x="1816899" y="4812983"/>
                    <a:pt x="1816899" y="4733925"/>
                  </a:cubicBezTo>
                  <a:lnTo>
                    <a:pt x="1816899" y="1663065"/>
                  </a:lnTo>
                  <a:lnTo>
                    <a:pt x="2183612" y="1663065"/>
                  </a:lnTo>
                  <a:cubicBezTo>
                    <a:pt x="2237904" y="1663065"/>
                    <a:pt x="2286481" y="1632585"/>
                    <a:pt x="2311247" y="1584008"/>
                  </a:cubicBezTo>
                  <a:cubicBezTo>
                    <a:pt x="2335059" y="1536383"/>
                    <a:pt x="2330297" y="1478280"/>
                    <a:pt x="2298864" y="143541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55" name="Freeform: Shape 115">
              <a:extLst>
                <a:ext uri="{FF2B5EF4-FFF2-40B4-BE49-F238E27FC236}">
                  <a16:creationId xmlns:a16="http://schemas.microsoft.com/office/drawing/2014/main" id="{F691EB8D-10A7-4C12-8F06-53BCB3249C27}"/>
                </a:ext>
              </a:extLst>
            </p:cNvPr>
            <p:cNvSpPr/>
            <p:nvPr/>
          </p:nvSpPr>
          <p:spPr>
            <a:xfrm>
              <a:off x="5697855" y="3286125"/>
              <a:ext cx="752475" cy="2581275"/>
            </a:xfrm>
            <a:custGeom>
              <a:avLst/>
              <a:gdLst>
                <a:gd name="connsiteX0" fmla="*/ 734377 w 752475"/>
                <a:gd name="connsiteY0" fmla="*/ 0 h 2581275"/>
                <a:gd name="connsiteX1" fmla="*/ 525780 w 752475"/>
                <a:gd name="connsiteY1" fmla="*/ 0 h 2581275"/>
                <a:gd name="connsiteX2" fmla="*/ 0 w 752475"/>
                <a:gd name="connsiteY2" fmla="*/ 525780 h 2581275"/>
                <a:gd name="connsiteX3" fmla="*/ 0 w 752475"/>
                <a:gd name="connsiteY3" fmla="*/ 2438400 h 2581275"/>
                <a:gd name="connsiteX4" fmla="*/ 142875 w 752475"/>
                <a:gd name="connsiteY4" fmla="*/ 2581275 h 2581275"/>
                <a:gd name="connsiteX5" fmla="*/ 759143 w 752475"/>
                <a:gd name="connsiteY5" fmla="*/ 2581275 h 2581275"/>
                <a:gd name="connsiteX6" fmla="*/ 734377 w 752475"/>
                <a:gd name="connsiteY6" fmla="*/ 2438400 h 2581275"/>
                <a:gd name="connsiteX7" fmla="*/ 734377 w 752475"/>
                <a:gd name="connsiteY7" fmla="*/ 0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475" h="2581275">
                  <a:moveTo>
                    <a:pt x="734377" y="0"/>
                  </a:moveTo>
                  <a:lnTo>
                    <a:pt x="525780" y="0"/>
                  </a:lnTo>
                  <a:cubicBezTo>
                    <a:pt x="236220" y="0"/>
                    <a:pt x="0" y="235268"/>
                    <a:pt x="0" y="525780"/>
                  </a:cubicBezTo>
                  <a:lnTo>
                    <a:pt x="0" y="2438400"/>
                  </a:lnTo>
                  <a:cubicBezTo>
                    <a:pt x="0" y="2517458"/>
                    <a:pt x="63817" y="2581275"/>
                    <a:pt x="142875" y="2581275"/>
                  </a:cubicBezTo>
                  <a:lnTo>
                    <a:pt x="759143" y="2581275"/>
                  </a:lnTo>
                  <a:cubicBezTo>
                    <a:pt x="742950" y="2536508"/>
                    <a:pt x="734377" y="2488883"/>
                    <a:pt x="734377" y="2438400"/>
                  </a:cubicBezTo>
                  <a:lnTo>
                    <a:pt x="734377"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grpSp>
    </p:spTree>
    <p:extLst>
      <p:ext uri="{BB962C8B-B14F-4D97-AF65-F5344CB8AC3E}">
        <p14:creationId xmlns:p14="http://schemas.microsoft.com/office/powerpoint/2010/main" val="2611345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Rounded Corners 35">
            <a:extLst>
              <a:ext uri="{FF2B5EF4-FFF2-40B4-BE49-F238E27FC236}">
                <a16:creationId xmlns:a16="http://schemas.microsoft.com/office/drawing/2014/main" id="{AAC4E63D-68BE-4A17-B0D2-F41888F65F35}"/>
              </a:ext>
            </a:extLst>
          </p:cNvPr>
          <p:cNvSpPr/>
          <p:nvPr/>
        </p:nvSpPr>
        <p:spPr>
          <a:xfrm>
            <a:off x="746266" y="1875693"/>
            <a:ext cx="7034760" cy="4427683"/>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7" y="554624"/>
            <a:ext cx="640624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61144"/>
                </a:solidFill>
                <a:effectLst/>
                <a:uLnTx/>
                <a:uFillTx/>
                <a:latin typeface="Gimbal Grotesque Heavy" panose="02000503050000020004" pitchFamily="50" charset="0"/>
                <a:ea typeface="+mn-ea"/>
                <a:cs typeface="+mn-cs"/>
              </a:rPr>
              <a:t>FAKTOR 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61144"/>
                </a:solidFill>
                <a:effectLst/>
                <a:uLnTx/>
                <a:uFillTx/>
                <a:latin typeface="Gimbal Grotesque Heavy" panose="02000503050000020004" pitchFamily="50" charset="0"/>
                <a:ea typeface="+mn-ea"/>
                <a:cs typeface="+mn-cs"/>
              </a:rPr>
              <a:t>INDRE MOTIVASJON</a:t>
            </a:r>
          </a:p>
        </p:txBody>
      </p:sp>
      <p:sp>
        <p:nvSpPr>
          <p:cNvPr id="12" name="TextBox 26">
            <a:extLst>
              <a:ext uri="{FF2B5EF4-FFF2-40B4-BE49-F238E27FC236}">
                <a16:creationId xmlns:a16="http://schemas.microsoft.com/office/drawing/2014/main" id="{305E1B4C-F805-431E-A8DC-1925AFDE1D7C}"/>
              </a:ext>
            </a:extLst>
          </p:cNvPr>
          <p:cNvSpPr txBox="1"/>
          <p:nvPr/>
        </p:nvSpPr>
        <p:spPr>
          <a:xfrm>
            <a:off x="1097609" y="2224669"/>
            <a:ext cx="41989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Svarfordeling gjennomsnitt</a:t>
            </a:r>
            <a:endParaRPr kumimoji="0" lang="nb-NO" sz="1800" b="0" i="0" u="none" strike="noStrike" kern="1200" cap="none" spc="0" normalizeH="0" baseline="0" noProof="0">
              <a:ln>
                <a:noFill/>
              </a:ln>
              <a:solidFill>
                <a:srgbClr val="040138"/>
              </a:solidFill>
              <a:effectLst/>
              <a:uLnTx/>
              <a:uFillTx/>
              <a:latin typeface="Gimbal Grotesque Light"/>
              <a:ea typeface="+mn-ea"/>
              <a:cs typeface="+mn-cs"/>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477816" y="196352"/>
            <a:ext cx="2517035" cy="415498"/>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10-FAKTOR: </a:t>
            </a:r>
            <a:r>
              <a:rPr kumimoji="0" lang="en-US" sz="105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KS’ </a:t>
            </a:r>
            <a:r>
              <a:rPr kumimoji="0" lang="en-US" sz="1050" b="0" i="0" u="none" strike="noStrike" kern="1200" cap="none" spc="0" normalizeH="0" baseline="0" noProof="0" err="1">
                <a:ln>
                  <a:noFill/>
                </a:ln>
                <a:solidFill>
                  <a:srgbClr val="040138"/>
                </a:solidFill>
                <a:effectLst/>
                <a:uLnTx/>
                <a:uFillTx/>
                <a:latin typeface="Gimbal Grotesque" panose="02000503050000020004" pitchFamily="50" charset="0"/>
                <a:ea typeface="+mn-ea"/>
                <a:cs typeface="+mn-cs"/>
              </a:rPr>
              <a:t>medarbeiderundersøkelse</a:t>
            </a:r>
            <a:endParaRPr kumimoji="0" lang="en-US" sz="105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PERIODE : </a:t>
            </a:r>
            <a:r>
              <a:rPr kumimoji="0" lang="en-US" sz="1050" b="0"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2021</a:t>
            </a:r>
            <a:r>
              <a:rPr kumimoji="0" lang="en-US" sz="1050" b="1"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 </a:t>
            </a:r>
          </a:p>
        </p:txBody>
      </p:sp>
      <p:grpSp>
        <p:nvGrpSpPr>
          <p:cNvPr id="27" name="Graphic 1">
            <a:extLst>
              <a:ext uri="{FF2B5EF4-FFF2-40B4-BE49-F238E27FC236}">
                <a16:creationId xmlns:a16="http://schemas.microsoft.com/office/drawing/2014/main" id="{2C760734-A1CB-4546-971C-3B87EAE733E7}"/>
              </a:ext>
            </a:extLst>
          </p:cNvPr>
          <p:cNvGrpSpPr>
            <a:grpSpLocks noChangeAspect="1"/>
          </p:cNvGrpSpPr>
          <p:nvPr/>
        </p:nvGrpSpPr>
        <p:grpSpPr>
          <a:xfrm>
            <a:off x="4554865" y="2417890"/>
            <a:ext cx="366565" cy="366565"/>
            <a:chOff x="3810000" y="1143000"/>
            <a:chExt cx="4876800" cy="4876800"/>
          </a:xfrm>
          <a:solidFill>
            <a:schemeClr val="bg1"/>
          </a:solidFill>
        </p:grpSpPr>
        <p:sp>
          <p:nvSpPr>
            <p:cNvPr id="28" name="Freeform: Shape 52">
              <a:extLst>
                <a:ext uri="{FF2B5EF4-FFF2-40B4-BE49-F238E27FC236}">
                  <a16:creationId xmlns:a16="http://schemas.microsoft.com/office/drawing/2014/main" id="{AE500169-4DE0-41D5-A851-9C54194E2768}"/>
                </a:ext>
              </a:extLst>
            </p:cNvPr>
            <p:cNvSpPr/>
            <p:nvPr/>
          </p:nvSpPr>
          <p:spPr>
            <a:xfrm>
              <a:off x="3802856" y="2111216"/>
              <a:ext cx="4886325" cy="3914775"/>
            </a:xfrm>
            <a:custGeom>
              <a:avLst/>
              <a:gdLst>
                <a:gd name="connsiteX0" fmla="*/ 4802981 w 4886325"/>
                <a:gd name="connsiteY0" fmla="*/ 3745706 h 3914775"/>
                <a:gd name="connsiteX1" fmla="*/ 4559141 w 4886325"/>
                <a:gd name="connsiteY1" fmla="*/ 3745706 h 3914775"/>
                <a:gd name="connsiteX2" fmla="*/ 4559141 w 4886325"/>
                <a:gd name="connsiteY2" fmla="*/ 88106 h 3914775"/>
                <a:gd name="connsiteX3" fmla="*/ 4478179 w 4886325"/>
                <a:gd name="connsiteY3" fmla="*/ 7144 h 3914775"/>
                <a:gd name="connsiteX4" fmla="*/ 3827621 w 4886325"/>
                <a:gd name="connsiteY4" fmla="*/ 7144 h 3914775"/>
                <a:gd name="connsiteX5" fmla="*/ 3746659 w 4886325"/>
                <a:gd name="connsiteY5" fmla="*/ 88106 h 3914775"/>
                <a:gd name="connsiteX6" fmla="*/ 3746659 w 4886325"/>
                <a:gd name="connsiteY6" fmla="*/ 3745706 h 3914775"/>
                <a:gd name="connsiteX7" fmla="*/ 3421856 w 4886325"/>
                <a:gd name="connsiteY7" fmla="*/ 3745706 h 3914775"/>
                <a:gd name="connsiteX8" fmla="*/ 3421856 w 4886325"/>
                <a:gd name="connsiteY8" fmla="*/ 1714024 h 3914775"/>
                <a:gd name="connsiteX9" fmla="*/ 3340894 w 4886325"/>
                <a:gd name="connsiteY9" fmla="*/ 1633061 h 3914775"/>
                <a:gd name="connsiteX10" fmla="*/ 2690336 w 4886325"/>
                <a:gd name="connsiteY10" fmla="*/ 1633061 h 3914775"/>
                <a:gd name="connsiteX11" fmla="*/ 2609374 w 4886325"/>
                <a:gd name="connsiteY11" fmla="*/ 1714024 h 3914775"/>
                <a:gd name="connsiteX12" fmla="*/ 2609374 w 4886325"/>
                <a:gd name="connsiteY12" fmla="*/ 3745706 h 3914775"/>
                <a:gd name="connsiteX13" fmla="*/ 2284571 w 4886325"/>
                <a:gd name="connsiteY13" fmla="*/ 3745706 h 3914775"/>
                <a:gd name="connsiteX14" fmla="*/ 2284571 w 4886325"/>
                <a:gd name="connsiteY14" fmla="*/ 657701 h 3914775"/>
                <a:gd name="connsiteX15" fmla="*/ 2203609 w 4886325"/>
                <a:gd name="connsiteY15" fmla="*/ 576739 h 3914775"/>
                <a:gd name="connsiteX16" fmla="*/ 1553051 w 4886325"/>
                <a:gd name="connsiteY16" fmla="*/ 576739 h 3914775"/>
                <a:gd name="connsiteX17" fmla="*/ 1472089 w 4886325"/>
                <a:gd name="connsiteY17" fmla="*/ 657701 h 3914775"/>
                <a:gd name="connsiteX18" fmla="*/ 1472089 w 4886325"/>
                <a:gd name="connsiteY18" fmla="*/ 3746659 h 3914775"/>
                <a:gd name="connsiteX19" fmla="*/ 1147286 w 4886325"/>
                <a:gd name="connsiteY19" fmla="*/ 3746659 h 3914775"/>
                <a:gd name="connsiteX20" fmla="*/ 1147286 w 4886325"/>
                <a:gd name="connsiteY20" fmla="*/ 3015139 h 3914775"/>
                <a:gd name="connsiteX21" fmla="*/ 1066324 w 4886325"/>
                <a:gd name="connsiteY21" fmla="*/ 2934176 h 3914775"/>
                <a:gd name="connsiteX22" fmla="*/ 413861 w 4886325"/>
                <a:gd name="connsiteY22" fmla="*/ 2934176 h 3914775"/>
                <a:gd name="connsiteX23" fmla="*/ 332899 w 4886325"/>
                <a:gd name="connsiteY23" fmla="*/ 3015139 h 3914775"/>
                <a:gd name="connsiteX24" fmla="*/ 332899 w 4886325"/>
                <a:gd name="connsiteY24" fmla="*/ 3746659 h 3914775"/>
                <a:gd name="connsiteX25" fmla="*/ 88106 w 4886325"/>
                <a:gd name="connsiteY25" fmla="*/ 3746659 h 3914775"/>
                <a:gd name="connsiteX26" fmla="*/ 7144 w 4886325"/>
                <a:gd name="connsiteY26" fmla="*/ 3827621 h 3914775"/>
                <a:gd name="connsiteX27" fmla="*/ 88106 w 4886325"/>
                <a:gd name="connsiteY27" fmla="*/ 3908584 h 3914775"/>
                <a:gd name="connsiteX28" fmla="*/ 4802029 w 4886325"/>
                <a:gd name="connsiteY28" fmla="*/ 3908584 h 3914775"/>
                <a:gd name="connsiteX29" fmla="*/ 4882991 w 4886325"/>
                <a:gd name="connsiteY29" fmla="*/ 3827621 h 3914775"/>
                <a:gd name="connsiteX30" fmla="*/ 4802981 w 4886325"/>
                <a:gd name="connsiteY30" fmla="*/ 3745706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6325" h="3914775">
                  <a:moveTo>
                    <a:pt x="4802981" y="3745706"/>
                  </a:moveTo>
                  <a:lnTo>
                    <a:pt x="4559141" y="3745706"/>
                  </a:lnTo>
                  <a:lnTo>
                    <a:pt x="4559141" y="88106"/>
                  </a:lnTo>
                  <a:cubicBezTo>
                    <a:pt x="4559141" y="43339"/>
                    <a:pt x="4522947" y="7144"/>
                    <a:pt x="4478179" y="7144"/>
                  </a:cubicBezTo>
                  <a:lnTo>
                    <a:pt x="3827621" y="7144"/>
                  </a:lnTo>
                  <a:cubicBezTo>
                    <a:pt x="3782854" y="7144"/>
                    <a:pt x="3746659" y="43339"/>
                    <a:pt x="3746659" y="88106"/>
                  </a:cubicBezTo>
                  <a:lnTo>
                    <a:pt x="3746659" y="3745706"/>
                  </a:lnTo>
                  <a:lnTo>
                    <a:pt x="3421856" y="3745706"/>
                  </a:lnTo>
                  <a:lnTo>
                    <a:pt x="3421856" y="1714024"/>
                  </a:lnTo>
                  <a:cubicBezTo>
                    <a:pt x="3421856" y="1669256"/>
                    <a:pt x="3385661" y="1633061"/>
                    <a:pt x="3340894" y="1633061"/>
                  </a:cubicBezTo>
                  <a:lnTo>
                    <a:pt x="2690336" y="1633061"/>
                  </a:lnTo>
                  <a:cubicBezTo>
                    <a:pt x="2645569" y="1633061"/>
                    <a:pt x="2609374" y="1669256"/>
                    <a:pt x="2609374" y="1714024"/>
                  </a:cubicBezTo>
                  <a:lnTo>
                    <a:pt x="2609374" y="3745706"/>
                  </a:lnTo>
                  <a:lnTo>
                    <a:pt x="2284571" y="3745706"/>
                  </a:lnTo>
                  <a:lnTo>
                    <a:pt x="2284571" y="657701"/>
                  </a:lnTo>
                  <a:cubicBezTo>
                    <a:pt x="2284571" y="612934"/>
                    <a:pt x="2248376" y="576739"/>
                    <a:pt x="2203609" y="576739"/>
                  </a:cubicBezTo>
                  <a:lnTo>
                    <a:pt x="1553051" y="576739"/>
                  </a:lnTo>
                  <a:cubicBezTo>
                    <a:pt x="1508284" y="576739"/>
                    <a:pt x="1472089" y="612934"/>
                    <a:pt x="1472089" y="657701"/>
                  </a:cubicBezTo>
                  <a:lnTo>
                    <a:pt x="1472089" y="3746659"/>
                  </a:lnTo>
                  <a:lnTo>
                    <a:pt x="1147286" y="3746659"/>
                  </a:lnTo>
                  <a:lnTo>
                    <a:pt x="1147286" y="3015139"/>
                  </a:lnTo>
                  <a:cubicBezTo>
                    <a:pt x="1147286" y="2970371"/>
                    <a:pt x="1111091" y="2934176"/>
                    <a:pt x="1066324" y="2934176"/>
                  </a:cubicBezTo>
                  <a:lnTo>
                    <a:pt x="413861" y="2934176"/>
                  </a:lnTo>
                  <a:cubicBezTo>
                    <a:pt x="369094" y="2934176"/>
                    <a:pt x="332899" y="2970371"/>
                    <a:pt x="332899" y="3015139"/>
                  </a:cubicBezTo>
                  <a:lnTo>
                    <a:pt x="332899" y="3746659"/>
                  </a:lnTo>
                  <a:lnTo>
                    <a:pt x="88106" y="3746659"/>
                  </a:lnTo>
                  <a:cubicBezTo>
                    <a:pt x="43339" y="3746659"/>
                    <a:pt x="7144" y="3782854"/>
                    <a:pt x="7144" y="3827621"/>
                  </a:cubicBezTo>
                  <a:cubicBezTo>
                    <a:pt x="7144" y="3872389"/>
                    <a:pt x="43339" y="3908584"/>
                    <a:pt x="88106" y="3908584"/>
                  </a:cubicBezTo>
                  <a:lnTo>
                    <a:pt x="4802029" y="3908584"/>
                  </a:lnTo>
                  <a:cubicBezTo>
                    <a:pt x="4846797" y="3908584"/>
                    <a:pt x="4882991" y="3872389"/>
                    <a:pt x="4882991" y="3827621"/>
                  </a:cubicBezTo>
                  <a:cubicBezTo>
                    <a:pt x="4883944" y="3782854"/>
                    <a:pt x="4847749" y="3745706"/>
                    <a:pt x="4802981" y="374570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29" name="Freeform: Shape 53">
              <a:extLst>
                <a:ext uri="{FF2B5EF4-FFF2-40B4-BE49-F238E27FC236}">
                  <a16:creationId xmlns:a16="http://schemas.microsoft.com/office/drawing/2014/main" id="{C1E97156-779A-4EEB-A673-CDFD72251DE9}"/>
                </a:ext>
              </a:extLst>
            </p:cNvPr>
            <p:cNvSpPr/>
            <p:nvPr/>
          </p:nvSpPr>
          <p:spPr>
            <a:xfrm>
              <a:off x="4778216" y="1135856"/>
              <a:ext cx="1800225" cy="1390650"/>
            </a:xfrm>
            <a:custGeom>
              <a:avLst/>
              <a:gdLst>
                <a:gd name="connsiteX0" fmla="*/ 88106 w 1800225"/>
                <a:gd name="connsiteY0" fmla="*/ 1145381 h 1390650"/>
                <a:gd name="connsiteX1" fmla="*/ 623411 w 1800225"/>
                <a:gd name="connsiteY1" fmla="*/ 1145381 h 1390650"/>
                <a:gd name="connsiteX2" fmla="*/ 843439 w 1800225"/>
                <a:gd name="connsiteY2" fmla="*/ 1365409 h 1390650"/>
                <a:gd name="connsiteX3" fmla="*/ 900589 w 1800225"/>
                <a:gd name="connsiteY3" fmla="*/ 1389221 h 1390650"/>
                <a:gd name="connsiteX4" fmla="*/ 957739 w 1800225"/>
                <a:gd name="connsiteY4" fmla="*/ 1365409 h 1390650"/>
                <a:gd name="connsiteX5" fmla="*/ 1177766 w 1800225"/>
                <a:gd name="connsiteY5" fmla="*/ 1145381 h 1390650"/>
                <a:gd name="connsiteX6" fmla="*/ 1713071 w 1800225"/>
                <a:gd name="connsiteY6" fmla="*/ 1145381 h 1390650"/>
                <a:gd name="connsiteX7" fmla="*/ 1794034 w 1800225"/>
                <a:gd name="connsiteY7" fmla="*/ 1064419 h 1390650"/>
                <a:gd name="connsiteX8" fmla="*/ 1794034 w 1800225"/>
                <a:gd name="connsiteY8" fmla="*/ 88106 h 1390650"/>
                <a:gd name="connsiteX9" fmla="*/ 1713071 w 1800225"/>
                <a:gd name="connsiteY9" fmla="*/ 7144 h 1390650"/>
                <a:gd name="connsiteX10" fmla="*/ 88106 w 1800225"/>
                <a:gd name="connsiteY10" fmla="*/ 7144 h 1390650"/>
                <a:gd name="connsiteX11" fmla="*/ 7144 w 1800225"/>
                <a:gd name="connsiteY11" fmla="*/ 88106 h 1390650"/>
                <a:gd name="connsiteX12" fmla="*/ 7144 w 1800225"/>
                <a:gd name="connsiteY12" fmla="*/ 1063466 h 1390650"/>
                <a:gd name="connsiteX13" fmla="*/ 88106 w 1800225"/>
                <a:gd name="connsiteY13" fmla="*/ 1145381 h 1390650"/>
                <a:gd name="connsiteX14" fmla="*/ 1389221 w 1800225"/>
                <a:gd name="connsiteY14" fmla="*/ 819626 h 1390650"/>
                <a:gd name="connsiteX15" fmla="*/ 901541 w 1800225"/>
                <a:gd name="connsiteY15" fmla="*/ 819626 h 1390650"/>
                <a:gd name="connsiteX16" fmla="*/ 820579 w 1800225"/>
                <a:gd name="connsiteY16" fmla="*/ 738664 h 1390650"/>
                <a:gd name="connsiteX17" fmla="*/ 901541 w 1800225"/>
                <a:gd name="connsiteY17" fmla="*/ 657701 h 1390650"/>
                <a:gd name="connsiteX18" fmla="*/ 1389221 w 1800225"/>
                <a:gd name="connsiteY18" fmla="*/ 657701 h 1390650"/>
                <a:gd name="connsiteX19" fmla="*/ 1470184 w 1800225"/>
                <a:gd name="connsiteY19" fmla="*/ 738664 h 1390650"/>
                <a:gd name="connsiteX20" fmla="*/ 1389221 w 1800225"/>
                <a:gd name="connsiteY20" fmla="*/ 819626 h 1390650"/>
                <a:gd name="connsiteX21" fmla="*/ 1226344 w 1800225"/>
                <a:gd name="connsiteY21" fmla="*/ 331946 h 1390650"/>
                <a:gd name="connsiteX22" fmla="*/ 1389221 w 1800225"/>
                <a:gd name="connsiteY22" fmla="*/ 331946 h 1390650"/>
                <a:gd name="connsiteX23" fmla="*/ 1470184 w 1800225"/>
                <a:gd name="connsiteY23" fmla="*/ 412909 h 1390650"/>
                <a:gd name="connsiteX24" fmla="*/ 1389221 w 1800225"/>
                <a:gd name="connsiteY24" fmla="*/ 493871 h 1390650"/>
                <a:gd name="connsiteX25" fmla="*/ 1226344 w 1800225"/>
                <a:gd name="connsiteY25" fmla="*/ 493871 h 1390650"/>
                <a:gd name="connsiteX26" fmla="*/ 1145381 w 1800225"/>
                <a:gd name="connsiteY26" fmla="*/ 412909 h 1390650"/>
                <a:gd name="connsiteX27" fmla="*/ 1226344 w 1800225"/>
                <a:gd name="connsiteY27" fmla="*/ 331946 h 1390650"/>
                <a:gd name="connsiteX28" fmla="*/ 413861 w 1800225"/>
                <a:gd name="connsiteY28" fmla="*/ 331946 h 1390650"/>
                <a:gd name="connsiteX29" fmla="*/ 901541 w 1800225"/>
                <a:gd name="connsiteY29" fmla="*/ 331946 h 1390650"/>
                <a:gd name="connsiteX30" fmla="*/ 982504 w 1800225"/>
                <a:gd name="connsiteY30" fmla="*/ 412909 h 1390650"/>
                <a:gd name="connsiteX31" fmla="*/ 901541 w 1800225"/>
                <a:gd name="connsiteY31" fmla="*/ 493871 h 1390650"/>
                <a:gd name="connsiteX32" fmla="*/ 413861 w 1800225"/>
                <a:gd name="connsiteY32" fmla="*/ 493871 h 1390650"/>
                <a:gd name="connsiteX33" fmla="*/ 332899 w 1800225"/>
                <a:gd name="connsiteY33" fmla="*/ 412909 h 1390650"/>
                <a:gd name="connsiteX34" fmla="*/ 413861 w 1800225"/>
                <a:gd name="connsiteY34" fmla="*/ 331946 h 1390650"/>
                <a:gd name="connsiteX35" fmla="*/ 413861 w 1800225"/>
                <a:gd name="connsiteY35" fmla="*/ 657701 h 1390650"/>
                <a:gd name="connsiteX36" fmla="*/ 576739 w 1800225"/>
                <a:gd name="connsiteY36" fmla="*/ 657701 h 1390650"/>
                <a:gd name="connsiteX37" fmla="*/ 657701 w 1800225"/>
                <a:gd name="connsiteY37" fmla="*/ 738664 h 1390650"/>
                <a:gd name="connsiteX38" fmla="*/ 576739 w 1800225"/>
                <a:gd name="connsiteY38" fmla="*/ 819626 h 1390650"/>
                <a:gd name="connsiteX39" fmla="*/ 413861 w 1800225"/>
                <a:gd name="connsiteY39" fmla="*/ 819626 h 1390650"/>
                <a:gd name="connsiteX40" fmla="*/ 332899 w 1800225"/>
                <a:gd name="connsiteY40" fmla="*/ 738664 h 1390650"/>
                <a:gd name="connsiteX41" fmla="*/ 413861 w 1800225"/>
                <a:gd name="connsiteY41" fmla="*/ 657701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0225" h="1390650">
                  <a:moveTo>
                    <a:pt x="88106" y="1145381"/>
                  </a:moveTo>
                  <a:lnTo>
                    <a:pt x="623411" y="1145381"/>
                  </a:lnTo>
                  <a:lnTo>
                    <a:pt x="843439" y="1365409"/>
                  </a:lnTo>
                  <a:cubicBezTo>
                    <a:pt x="859631" y="1381601"/>
                    <a:pt x="879634" y="1389221"/>
                    <a:pt x="900589" y="1389221"/>
                  </a:cubicBezTo>
                  <a:cubicBezTo>
                    <a:pt x="921544" y="1389221"/>
                    <a:pt x="942499" y="1381601"/>
                    <a:pt x="957739" y="1365409"/>
                  </a:cubicBezTo>
                  <a:lnTo>
                    <a:pt x="1177766" y="1145381"/>
                  </a:lnTo>
                  <a:lnTo>
                    <a:pt x="1713071" y="1145381"/>
                  </a:lnTo>
                  <a:cubicBezTo>
                    <a:pt x="1757839" y="1145381"/>
                    <a:pt x="1794034" y="1109186"/>
                    <a:pt x="1794034" y="1064419"/>
                  </a:cubicBezTo>
                  <a:lnTo>
                    <a:pt x="1794034" y="88106"/>
                  </a:lnTo>
                  <a:cubicBezTo>
                    <a:pt x="1794034" y="43339"/>
                    <a:pt x="1757839" y="7144"/>
                    <a:pt x="1713071" y="7144"/>
                  </a:cubicBezTo>
                  <a:lnTo>
                    <a:pt x="88106" y="7144"/>
                  </a:lnTo>
                  <a:cubicBezTo>
                    <a:pt x="43339" y="7144"/>
                    <a:pt x="7144" y="43339"/>
                    <a:pt x="7144" y="88106"/>
                  </a:cubicBezTo>
                  <a:lnTo>
                    <a:pt x="7144" y="1063466"/>
                  </a:lnTo>
                  <a:cubicBezTo>
                    <a:pt x="7144" y="1108234"/>
                    <a:pt x="43339" y="1145381"/>
                    <a:pt x="88106" y="1145381"/>
                  </a:cubicBezTo>
                  <a:close/>
                  <a:moveTo>
                    <a:pt x="1389221" y="819626"/>
                  </a:moveTo>
                  <a:lnTo>
                    <a:pt x="901541" y="819626"/>
                  </a:lnTo>
                  <a:cubicBezTo>
                    <a:pt x="856774" y="819626"/>
                    <a:pt x="820579" y="783431"/>
                    <a:pt x="820579" y="738664"/>
                  </a:cubicBezTo>
                  <a:cubicBezTo>
                    <a:pt x="820579" y="693896"/>
                    <a:pt x="856774" y="657701"/>
                    <a:pt x="901541" y="657701"/>
                  </a:cubicBezTo>
                  <a:lnTo>
                    <a:pt x="1389221" y="657701"/>
                  </a:lnTo>
                  <a:cubicBezTo>
                    <a:pt x="1433989" y="657701"/>
                    <a:pt x="1470184" y="693896"/>
                    <a:pt x="1470184" y="738664"/>
                  </a:cubicBezTo>
                  <a:cubicBezTo>
                    <a:pt x="1470184" y="783431"/>
                    <a:pt x="1433989" y="819626"/>
                    <a:pt x="1389221" y="819626"/>
                  </a:cubicBezTo>
                  <a:close/>
                  <a:moveTo>
                    <a:pt x="1226344" y="331946"/>
                  </a:moveTo>
                  <a:lnTo>
                    <a:pt x="1389221" y="331946"/>
                  </a:lnTo>
                  <a:cubicBezTo>
                    <a:pt x="1433989" y="331946"/>
                    <a:pt x="1470184" y="368141"/>
                    <a:pt x="1470184" y="412909"/>
                  </a:cubicBezTo>
                  <a:cubicBezTo>
                    <a:pt x="1470184" y="457676"/>
                    <a:pt x="1433989" y="493871"/>
                    <a:pt x="1389221" y="493871"/>
                  </a:cubicBezTo>
                  <a:lnTo>
                    <a:pt x="1226344" y="493871"/>
                  </a:lnTo>
                  <a:cubicBezTo>
                    <a:pt x="1181576" y="493871"/>
                    <a:pt x="1145381" y="457676"/>
                    <a:pt x="1145381" y="412909"/>
                  </a:cubicBezTo>
                  <a:cubicBezTo>
                    <a:pt x="1145381" y="368141"/>
                    <a:pt x="1181576" y="331946"/>
                    <a:pt x="1226344" y="331946"/>
                  </a:cubicBezTo>
                  <a:close/>
                  <a:moveTo>
                    <a:pt x="413861" y="331946"/>
                  </a:moveTo>
                  <a:lnTo>
                    <a:pt x="901541" y="331946"/>
                  </a:lnTo>
                  <a:cubicBezTo>
                    <a:pt x="946309" y="331946"/>
                    <a:pt x="982504" y="368141"/>
                    <a:pt x="982504" y="412909"/>
                  </a:cubicBezTo>
                  <a:cubicBezTo>
                    <a:pt x="982504" y="457676"/>
                    <a:pt x="946309" y="493871"/>
                    <a:pt x="901541" y="493871"/>
                  </a:cubicBezTo>
                  <a:lnTo>
                    <a:pt x="413861" y="493871"/>
                  </a:lnTo>
                  <a:cubicBezTo>
                    <a:pt x="369094" y="493871"/>
                    <a:pt x="332899" y="457676"/>
                    <a:pt x="332899" y="412909"/>
                  </a:cubicBezTo>
                  <a:cubicBezTo>
                    <a:pt x="332899" y="368141"/>
                    <a:pt x="369094" y="331946"/>
                    <a:pt x="413861" y="331946"/>
                  </a:cubicBezTo>
                  <a:close/>
                  <a:moveTo>
                    <a:pt x="413861" y="657701"/>
                  </a:moveTo>
                  <a:lnTo>
                    <a:pt x="576739" y="657701"/>
                  </a:lnTo>
                  <a:cubicBezTo>
                    <a:pt x="621506" y="657701"/>
                    <a:pt x="657701" y="693896"/>
                    <a:pt x="657701" y="738664"/>
                  </a:cubicBezTo>
                  <a:cubicBezTo>
                    <a:pt x="657701" y="783431"/>
                    <a:pt x="621506" y="819626"/>
                    <a:pt x="576739" y="819626"/>
                  </a:cubicBezTo>
                  <a:lnTo>
                    <a:pt x="413861" y="819626"/>
                  </a:lnTo>
                  <a:cubicBezTo>
                    <a:pt x="369094" y="819626"/>
                    <a:pt x="332899" y="783431"/>
                    <a:pt x="332899" y="738664"/>
                  </a:cubicBezTo>
                  <a:cubicBezTo>
                    <a:pt x="332899" y="693896"/>
                    <a:pt x="369094" y="657701"/>
                    <a:pt x="413861" y="65770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grpSp>
      <p:graphicFrame>
        <p:nvGraphicFramePr>
          <p:cNvPr id="88" name="Chart 25">
            <a:extLst>
              <a:ext uri="{FF2B5EF4-FFF2-40B4-BE49-F238E27FC236}">
                <a16:creationId xmlns:a16="http://schemas.microsoft.com/office/drawing/2014/main" id="{55DBAA52-720B-4984-9376-DFFCCE8B0F70}"/>
              </a:ext>
            </a:extLst>
          </p:cNvPr>
          <p:cNvGraphicFramePr/>
          <p:nvPr/>
        </p:nvGraphicFramePr>
        <p:xfrm>
          <a:off x="1097610" y="2697638"/>
          <a:ext cx="5982718" cy="3306347"/>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Rounded Corners 26">
            <a:extLst>
              <a:ext uri="{FF2B5EF4-FFF2-40B4-BE49-F238E27FC236}">
                <a16:creationId xmlns:a16="http://schemas.microsoft.com/office/drawing/2014/main" id="{707FF445-4609-4B44-A684-05B8DE1B73E2}"/>
              </a:ext>
            </a:extLst>
          </p:cNvPr>
          <p:cNvSpPr/>
          <p:nvPr/>
        </p:nvSpPr>
        <p:spPr>
          <a:xfrm>
            <a:off x="9094199" y="3903731"/>
            <a:ext cx="455189" cy="457595"/>
          </a:xfrm>
          <a:prstGeom prst="roundRect">
            <a:avLst>
              <a:gd name="adj" fmla="val 6667"/>
            </a:avLst>
          </a:prstGeom>
          <a:gradFill>
            <a:gsLst>
              <a:gs pos="5000">
                <a:schemeClr val="tx2"/>
              </a:gs>
              <a:gs pos="100000">
                <a:srgbClr val="0B0074"/>
              </a:gs>
            </a:gsLst>
            <a:path path="circle">
              <a:fillToRect l="50000" t="130000" r="50000" b="-30000"/>
            </a:path>
          </a:gradFill>
          <a:ln w="38100">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31" name="Rectangle: Rounded Corners 26">
            <a:extLst>
              <a:ext uri="{FF2B5EF4-FFF2-40B4-BE49-F238E27FC236}">
                <a16:creationId xmlns:a16="http://schemas.microsoft.com/office/drawing/2014/main" id="{07DB41E2-512F-40CC-BB3A-701548898B75}"/>
              </a:ext>
            </a:extLst>
          </p:cNvPr>
          <p:cNvSpPr/>
          <p:nvPr/>
        </p:nvSpPr>
        <p:spPr>
          <a:xfrm>
            <a:off x="9120631" y="1825650"/>
            <a:ext cx="455189" cy="457595"/>
          </a:xfrm>
          <a:prstGeom prst="roundRect">
            <a:avLst>
              <a:gd name="adj" fmla="val 6667"/>
            </a:avLst>
          </a:prstGeom>
          <a:gradFill>
            <a:gsLst>
              <a:gs pos="5000">
                <a:schemeClr val="tx2"/>
              </a:gs>
              <a:gs pos="100000">
                <a:srgbClr val="0B0074"/>
              </a:gs>
            </a:gsLst>
            <a:path path="circle">
              <a:fillToRect l="50000" t="130000" r="50000" b="-30000"/>
            </a:path>
          </a:gradFill>
          <a:ln w="38100">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32" name="Rectangle: Rounded Corners 27">
            <a:extLst>
              <a:ext uri="{FF2B5EF4-FFF2-40B4-BE49-F238E27FC236}">
                <a16:creationId xmlns:a16="http://schemas.microsoft.com/office/drawing/2014/main" id="{9616F51A-AD7F-47A1-B10B-779B9A1902D7}"/>
              </a:ext>
            </a:extLst>
          </p:cNvPr>
          <p:cNvSpPr/>
          <p:nvPr/>
        </p:nvSpPr>
        <p:spPr>
          <a:xfrm>
            <a:off x="8141218" y="2248921"/>
            <a:ext cx="2469058" cy="1445389"/>
          </a:xfrm>
          <a:prstGeom prst="roundRect">
            <a:avLst>
              <a:gd name="adj" fmla="val 17206"/>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33" name="Text Placeholder 4">
            <a:extLst>
              <a:ext uri="{FF2B5EF4-FFF2-40B4-BE49-F238E27FC236}">
                <a16:creationId xmlns:a16="http://schemas.microsoft.com/office/drawing/2014/main" id="{98AB354A-9F79-48BD-9FA9-384056CD9A12}"/>
              </a:ext>
            </a:extLst>
          </p:cNvPr>
          <p:cNvSpPr txBox="1">
            <a:spLocks/>
          </p:cNvSpPr>
          <p:nvPr/>
        </p:nvSpPr>
        <p:spPr>
          <a:xfrm>
            <a:off x="8141217" y="3158493"/>
            <a:ext cx="2469059" cy="313932"/>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600" b="1" i="0" u="none" strike="noStrike" kern="1200" cap="none" spc="0" normalizeH="0" baseline="0" noProof="0">
                <a:ln>
                  <a:noFill/>
                </a:ln>
                <a:solidFill>
                  <a:srgbClr val="050038"/>
                </a:solidFill>
                <a:effectLst/>
                <a:uLnTx/>
                <a:uFillTx/>
                <a:latin typeface="Gimbal Grotesque" panose="02000503050000020004" pitchFamily="50" charset="0"/>
                <a:ea typeface="+mn-ea"/>
                <a:cs typeface="+mn-cs"/>
              </a:rPr>
              <a:t>Svært enig</a:t>
            </a:r>
          </a:p>
        </p:txBody>
      </p:sp>
      <p:graphicFrame>
        <p:nvGraphicFramePr>
          <p:cNvPr id="34" name="Tabell 2">
            <a:extLst>
              <a:ext uri="{FF2B5EF4-FFF2-40B4-BE49-F238E27FC236}">
                <a16:creationId xmlns:a16="http://schemas.microsoft.com/office/drawing/2014/main" id="{1E397ACE-E7BF-4250-BE8A-161C11A8F8EB}"/>
              </a:ext>
            </a:extLst>
          </p:cNvPr>
          <p:cNvGraphicFramePr>
            <a:graphicFrameLocks noGrp="1"/>
          </p:cNvGraphicFramePr>
          <p:nvPr/>
        </p:nvGraphicFramePr>
        <p:xfrm>
          <a:off x="8141216" y="2602667"/>
          <a:ext cx="2469060" cy="555826"/>
        </p:xfrm>
        <a:graphic>
          <a:graphicData uri="http://schemas.openxmlformats.org/drawingml/2006/table">
            <a:tbl>
              <a:tblPr firstRow="1" bandRow="1">
                <a:tableStyleId>{2D5ABB26-0587-4C30-8999-92F81FD0307C}</a:tableStyleId>
              </a:tblPr>
              <a:tblGrid>
                <a:gridCol w="2469060">
                  <a:extLst>
                    <a:ext uri="{9D8B030D-6E8A-4147-A177-3AD203B41FA5}">
                      <a16:colId xmlns:a16="http://schemas.microsoft.com/office/drawing/2014/main" val="2742074481"/>
                    </a:ext>
                  </a:extLst>
                </a:gridCol>
              </a:tblGrid>
              <a:tr h="430353">
                <a:tc>
                  <a:txBody>
                    <a:bodyPr/>
                    <a:lstStyle/>
                    <a:p>
                      <a:pPr algn="ctr"/>
                      <a:r>
                        <a:rPr lang="nb-NO" sz="2800" b="1">
                          <a:solidFill>
                            <a:srgbClr val="00FEB5"/>
                          </a:solidFill>
                          <a:latin typeface="Gimbal Grotesque" panose="02000503050000020004" pitchFamily="50" charset="0"/>
                        </a:rPr>
                        <a:t>45 %</a:t>
                      </a:r>
                    </a:p>
                  </a:txBody>
                  <a:tcPr marL="129106" marR="129106" marT="64553" marB="64553"/>
                </a:tc>
                <a:extLst>
                  <a:ext uri="{0D108BD9-81ED-4DB2-BD59-A6C34878D82A}">
                    <a16:rowId xmlns:a16="http://schemas.microsoft.com/office/drawing/2014/main" val="2503500965"/>
                  </a:ext>
                </a:extLst>
              </a:tr>
            </a:tbl>
          </a:graphicData>
        </a:graphic>
      </p:graphicFrame>
      <p:grpSp>
        <p:nvGrpSpPr>
          <p:cNvPr id="35" name="Graphic 41">
            <a:extLst>
              <a:ext uri="{FF2B5EF4-FFF2-40B4-BE49-F238E27FC236}">
                <a16:creationId xmlns:a16="http://schemas.microsoft.com/office/drawing/2014/main" id="{910DFAB7-1287-4438-8E72-B4D03D0EC486}"/>
              </a:ext>
            </a:extLst>
          </p:cNvPr>
          <p:cNvGrpSpPr/>
          <p:nvPr/>
        </p:nvGrpSpPr>
        <p:grpSpPr>
          <a:xfrm>
            <a:off x="9228570" y="1898607"/>
            <a:ext cx="242010" cy="242010"/>
            <a:chOff x="3657600" y="990600"/>
            <a:chExt cx="4876800" cy="4876800"/>
          </a:xfrm>
          <a:solidFill>
            <a:schemeClr val="bg1"/>
          </a:solidFill>
        </p:grpSpPr>
        <p:sp>
          <p:nvSpPr>
            <p:cNvPr id="36" name="Freeform: Shape 106">
              <a:extLst>
                <a:ext uri="{FF2B5EF4-FFF2-40B4-BE49-F238E27FC236}">
                  <a16:creationId xmlns:a16="http://schemas.microsoft.com/office/drawing/2014/main" id="{F61A24E8-C5D4-41C9-A322-BBA6BBF928A8}"/>
                </a:ext>
              </a:extLst>
            </p:cNvPr>
            <p:cNvSpPr/>
            <p:nvPr/>
          </p:nvSpPr>
          <p:spPr>
            <a:xfrm>
              <a:off x="3657600" y="2080260"/>
              <a:ext cx="4552950" cy="3781425"/>
            </a:xfrm>
            <a:custGeom>
              <a:avLst/>
              <a:gdLst>
                <a:gd name="connsiteX0" fmla="*/ 4554855 w 4552950"/>
                <a:gd name="connsiteY0" fmla="*/ 1650683 h 3781425"/>
                <a:gd name="connsiteX1" fmla="*/ 2220278 w 4552950"/>
                <a:gd name="connsiteY1" fmla="*/ 1650683 h 3781425"/>
                <a:gd name="connsiteX2" fmla="*/ 569595 w 4552950"/>
                <a:gd name="connsiteY2" fmla="*/ 0 h 3781425"/>
                <a:gd name="connsiteX3" fmla="*/ 0 w 4552950"/>
                <a:gd name="connsiteY3" fmla="*/ 1507808 h 3781425"/>
                <a:gd name="connsiteX4" fmla="*/ 667703 w 4552950"/>
                <a:gd name="connsiteY4" fmla="*/ 3119438 h 3781425"/>
                <a:gd name="connsiteX5" fmla="*/ 2279333 w 4552950"/>
                <a:gd name="connsiteY5" fmla="*/ 3787140 h 3781425"/>
                <a:gd name="connsiteX6" fmla="*/ 3890963 w 4552950"/>
                <a:gd name="connsiteY6" fmla="*/ 3119438 h 3781425"/>
                <a:gd name="connsiteX7" fmla="*/ 4554855 w 4552950"/>
                <a:gd name="connsiteY7" fmla="*/ 1650683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2950" h="3781425">
                  <a:moveTo>
                    <a:pt x="4554855" y="1650683"/>
                  </a:moveTo>
                  <a:lnTo>
                    <a:pt x="2220278" y="1650683"/>
                  </a:lnTo>
                  <a:lnTo>
                    <a:pt x="569595" y="0"/>
                  </a:lnTo>
                  <a:cubicBezTo>
                    <a:pt x="200978" y="416243"/>
                    <a:pt x="0" y="946785"/>
                    <a:pt x="0" y="1507808"/>
                  </a:cubicBezTo>
                  <a:cubicBezTo>
                    <a:pt x="0" y="2116455"/>
                    <a:pt x="237173" y="2688908"/>
                    <a:pt x="667703" y="3119438"/>
                  </a:cubicBezTo>
                  <a:cubicBezTo>
                    <a:pt x="1098233" y="3549968"/>
                    <a:pt x="1670685" y="3787140"/>
                    <a:pt x="2279333" y="3787140"/>
                  </a:cubicBezTo>
                  <a:cubicBezTo>
                    <a:pt x="2887980" y="3787140"/>
                    <a:pt x="3460433" y="3549968"/>
                    <a:pt x="3890963" y="3119438"/>
                  </a:cubicBezTo>
                  <a:cubicBezTo>
                    <a:pt x="4288155" y="2723197"/>
                    <a:pt x="4520565" y="2205990"/>
                    <a:pt x="4554855" y="165068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37" name="Freeform: Shape 107">
              <a:extLst>
                <a:ext uri="{FF2B5EF4-FFF2-40B4-BE49-F238E27FC236}">
                  <a16:creationId xmlns:a16="http://schemas.microsoft.com/office/drawing/2014/main" id="{18A73E00-5E3C-46B6-B87A-74FEEE784B0A}"/>
                </a:ext>
              </a:extLst>
            </p:cNvPr>
            <p:cNvSpPr/>
            <p:nvPr/>
          </p:nvSpPr>
          <p:spPr>
            <a:xfrm>
              <a:off x="4429125" y="1312545"/>
              <a:ext cx="1362075" cy="1924050"/>
            </a:xfrm>
            <a:custGeom>
              <a:avLst/>
              <a:gdLst>
                <a:gd name="connsiteX0" fmla="*/ 1364933 w 1362075"/>
                <a:gd name="connsiteY0" fmla="*/ 1929765 h 1924050"/>
                <a:gd name="connsiteX1" fmla="*/ 1364933 w 1362075"/>
                <a:gd name="connsiteY1" fmla="*/ 0 h 1924050"/>
                <a:gd name="connsiteX2" fmla="*/ 0 w 1362075"/>
                <a:gd name="connsiteY2" fmla="*/ 565785 h 1924050"/>
                <a:gd name="connsiteX3" fmla="*/ 1364933 w 1362075"/>
                <a:gd name="connsiteY3" fmla="*/ 1929765 h 1924050"/>
              </a:gdLst>
              <a:ahLst/>
              <a:cxnLst>
                <a:cxn ang="0">
                  <a:pos x="connsiteX0" y="connsiteY0"/>
                </a:cxn>
                <a:cxn ang="0">
                  <a:pos x="connsiteX1" y="connsiteY1"/>
                </a:cxn>
                <a:cxn ang="0">
                  <a:pos x="connsiteX2" y="connsiteY2"/>
                </a:cxn>
                <a:cxn ang="0">
                  <a:pos x="connsiteX3" y="connsiteY3"/>
                </a:cxn>
              </a:cxnLst>
              <a:rect l="l" t="t" r="r" b="b"/>
              <a:pathLst>
                <a:path w="1362075" h="1924050">
                  <a:moveTo>
                    <a:pt x="1364933" y="1929765"/>
                  </a:moveTo>
                  <a:lnTo>
                    <a:pt x="1364933" y="0"/>
                  </a:lnTo>
                  <a:cubicBezTo>
                    <a:pt x="857250" y="31432"/>
                    <a:pt x="381953" y="228600"/>
                    <a:pt x="0" y="565785"/>
                  </a:cubicBezTo>
                  <a:lnTo>
                    <a:pt x="1364933" y="1929765"/>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38" name="Freeform: Shape 108">
              <a:extLst>
                <a:ext uri="{FF2B5EF4-FFF2-40B4-BE49-F238E27FC236}">
                  <a16:creationId xmlns:a16="http://schemas.microsoft.com/office/drawing/2014/main" id="{D79E139D-5EB1-4E52-8651-33353D93B166}"/>
                </a:ext>
              </a:extLst>
            </p:cNvPr>
            <p:cNvSpPr/>
            <p:nvPr/>
          </p:nvSpPr>
          <p:spPr>
            <a:xfrm>
              <a:off x="6079808" y="990600"/>
              <a:ext cx="2447925" cy="2447925"/>
            </a:xfrm>
            <a:custGeom>
              <a:avLst/>
              <a:gdLst>
                <a:gd name="connsiteX0" fmla="*/ 0 w 2447925"/>
                <a:gd name="connsiteY0" fmla="*/ 0 h 2447925"/>
                <a:gd name="connsiteX1" fmla="*/ 0 w 2447925"/>
                <a:gd name="connsiteY1" fmla="*/ 2454593 h 2447925"/>
                <a:gd name="connsiteX2" fmla="*/ 2454593 w 2447925"/>
                <a:gd name="connsiteY2" fmla="*/ 2454593 h 2447925"/>
                <a:gd name="connsiteX3" fmla="*/ 1696402 w 2447925"/>
                <a:gd name="connsiteY3" fmla="*/ 758190 h 2447925"/>
                <a:gd name="connsiteX4" fmla="*/ 0 w 2447925"/>
                <a:gd name="connsiteY4" fmla="*/ 0 h 2447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5" h="2447925">
                  <a:moveTo>
                    <a:pt x="0" y="0"/>
                  </a:moveTo>
                  <a:lnTo>
                    <a:pt x="0" y="2454593"/>
                  </a:lnTo>
                  <a:lnTo>
                    <a:pt x="2454593" y="2454593"/>
                  </a:lnTo>
                  <a:cubicBezTo>
                    <a:pt x="2420303" y="1813560"/>
                    <a:pt x="2153603" y="1215390"/>
                    <a:pt x="1696402" y="758190"/>
                  </a:cubicBezTo>
                  <a:cubicBezTo>
                    <a:pt x="1239202" y="300990"/>
                    <a:pt x="641033" y="34290"/>
                    <a:pt x="0" y="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grpSp>
      <p:sp>
        <p:nvSpPr>
          <p:cNvPr id="39" name="Rectangle: Rounded Corners 27">
            <a:extLst>
              <a:ext uri="{FF2B5EF4-FFF2-40B4-BE49-F238E27FC236}">
                <a16:creationId xmlns:a16="http://schemas.microsoft.com/office/drawing/2014/main" id="{63D43593-0F5C-48A7-B75C-F0A637026D60}"/>
              </a:ext>
            </a:extLst>
          </p:cNvPr>
          <p:cNvSpPr/>
          <p:nvPr/>
        </p:nvSpPr>
        <p:spPr>
          <a:xfrm>
            <a:off x="8141217" y="4270666"/>
            <a:ext cx="2469059" cy="1445389"/>
          </a:xfrm>
          <a:prstGeom prst="roundRect">
            <a:avLst>
              <a:gd name="adj" fmla="val 17206"/>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mbal Grotesque Light"/>
              <a:ea typeface="+mn-ea"/>
              <a:cs typeface="+mn-cs"/>
            </a:endParaRPr>
          </a:p>
        </p:txBody>
      </p:sp>
      <p:sp>
        <p:nvSpPr>
          <p:cNvPr id="40" name="Text Placeholder 4">
            <a:extLst>
              <a:ext uri="{FF2B5EF4-FFF2-40B4-BE49-F238E27FC236}">
                <a16:creationId xmlns:a16="http://schemas.microsoft.com/office/drawing/2014/main" id="{267DCF2D-95CE-4898-8A12-808076BD51AA}"/>
              </a:ext>
            </a:extLst>
          </p:cNvPr>
          <p:cNvSpPr txBox="1">
            <a:spLocks/>
          </p:cNvSpPr>
          <p:nvPr/>
        </p:nvSpPr>
        <p:spPr>
          <a:xfrm>
            <a:off x="8141216" y="5150052"/>
            <a:ext cx="2448458" cy="313932"/>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05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600" b="1" i="0" u="none" strike="noStrike" kern="1200" cap="none" spc="0" normalizeH="0" baseline="0" noProof="0">
                <a:ln>
                  <a:noFill/>
                </a:ln>
                <a:solidFill>
                  <a:srgbClr val="050038"/>
                </a:solidFill>
                <a:effectLst/>
                <a:uLnTx/>
                <a:uFillTx/>
                <a:latin typeface="Gimbal Grotesque" panose="02000503050000020004" pitchFamily="50" charset="0"/>
                <a:ea typeface="+mn-ea"/>
                <a:cs typeface="+mn-cs"/>
              </a:rPr>
              <a:t>Delvis enig</a:t>
            </a:r>
          </a:p>
        </p:txBody>
      </p:sp>
      <p:graphicFrame>
        <p:nvGraphicFramePr>
          <p:cNvPr id="41" name="Tabell 2">
            <a:extLst>
              <a:ext uri="{FF2B5EF4-FFF2-40B4-BE49-F238E27FC236}">
                <a16:creationId xmlns:a16="http://schemas.microsoft.com/office/drawing/2014/main" id="{A82A769F-2D1D-4243-8587-68A95903C32F}"/>
              </a:ext>
            </a:extLst>
          </p:cNvPr>
          <p:cNvGraphicFramePr>
            <a:graphicFrameLocks noGrp="1"/>
          </p:cNvGraphicFramePr>
          <p:nvPr/>
        </p:nvGraphicFramePr>
        <p:xfrm>
          <a:off x="8141216" y="4617679"/>
          <a:ext cx="2448458" cy="555826"/>
        </p:xfrm>
        <a:graphic>
          <a:graphicData uri="http://schemas.openxmlformats.org/drawingml/2006/table">
            <a:tbl>
              <a:tblPr firstRow="1" bandRow="1">
                <a:tableStyleId>{2D5ABB26-0587-4C30-8999-92F81FD0307C}</a:tableStyleId>
              </a:tblPr>
              <a:tblGrid>
                <a:gridCol w="2448458">
                  <a:extLst>
                    <a:ext uri="{9D8B030D-6E8A-4147-A177-3AD203B41FA5}">
                      <a16:colId xmlns:a16="http://schemas.microsoft.com/office/drawing/2014/main" val="2742074481"/>
                    </a:ext>
                  </a:extLst>
                </a:gridCol>
              </a:tblGrid>
              <a:tr h="430353">
                <a:tc>
                  <a:txBody>
                    <a:bodyPr/>
                    <a:lstStyle/>
                    <a:p>
                      <a:pPr algn="ctr"/>
                      <a:r>
                        <a:rPr lang="nb-NO" sz="2800" b="1">
                          <a:solidFill>
                            <a:srgbClr val="00FEB5"/>
                          </a:solidFill>
                          <a:latin typeface="Gimbal Grotesque" panose="02000503050000020004" pitchFamily="50" charset="0"/>
                        </a:rPr>
                        <a:t>43 %</a:t>
                      </a:r>
                    </a:p>
                  </a:txBody>
                  <a:tcPr marL="129106" marR="129106" marT="64553" marB="64553"/>
                </a:tc>
                <a:extLst>
                  <a:ext uri="{0D108BD9-81ED-4DB2-BD59-A6C34878D82A}">
                    <a16:rowId xmlns:a16="http://schemas.microsoft.com/office/drawing/2014/main" val="2503500965"/>
                  </a:ext>
                </a:extLst>
              </a:tr>
            </a:tbl>
          </a:graphicData>
        </a:graphic>
      </p:graphicFrame>
      <p:grpSp>
        <p:nvGrpSpPr>
          <p:cNvPr id="42" name="Graphic 35">
            <a:extLst>
              <a:ext uri="{FF2B5EF4-FFF2-40B4-BE49-F238E27FC236}">
                <a16:creationId xmlns:a16="http://schemas.microsoft.com/office/drawing/2014/main" id="{14F7669B-6370-48A2-9C5F-154437CCE0E9}"/>
              </a:ext>
            </a:extLst>
          </p:cNvPr>
          <p:cNvGrpSpPr/>
          <p:nvPr/>
        </p:nvGrpSpPr>
        <p:grpSpPr>
          <a:xfrm>
            <a:off x="9228570" y="3993036"/>
            <a:ext cx="186446" cy="186446"/>
            <a:chOff x="3657600" y="990600"/>
            <a:chExt cx="4876800" cy="4876800"/>
          </a:xfrm>
          <a:solidFill>
            <a:srgbClr val="FFFFFF"/>
          </a:solidFill>
        </p:grpSpPr>
        <p:sp>
          <p:nvSpPr>
            <p:cNvPr id="43" name="Freeform: Shape 112">
              <a:extLst>
                <a:ext uri="{FF2B5EF4-FFF2-40B4-BE49-F238E27FC236}">
                  <a16:creationId xmlns:a16="http://schemas.microsoft.com/office/drawing/2014/main" id="{B3D85016-4974-4629-8A19-A3B29119EC6D}"/>
                </a:ext>
              </a:extLst>
            </p:cNvPr>
            <p:cNvSpPr/>
            <p:nvPr/>
          </p:nvSpPr>
          <p:spPr>
            <a:xfrm>
              <a:off x="3657600" y="4816793"/>
              <a:ext cx="752475" cy="1047750"/>
            </a:xfrm>
            <a:custGeom>
              <a:avLst/>
              <a:gdLst>
                <a:gd name="connsiteX0" fmla="*/ 734378 w 752475"/>
                <a:gd name="connsiteY0" fmla="*/ 0 h 1047750"/>
                <a:gd name="connsiteX1" fmla="*/ 525780 w 752475"/>
                <a:gd name="connsiteY1" fmla="*/ 0 h 1047750"/>
                <a:gd name="connsiteX2" fmla="*/ 0 w 752475"/>
                <a:gd name="connsiteY2" fmla="*/ 524827 h 1047750"/>
                <a:gd name="connsiteX3" fmla="*/ 0 w 752475"/>
                <a:gd name="connsiteY3" fmla="*/ 907732 h 1047750"/>
                <a:gd name="connsiteX4" fmla="*/ 142875 w 752475"/>
                <a:gd name="connsiteY4" fmla="*/ 1050607 h 1047750"/>
                <a:gd name="connsiteX5" fmla="*/ 759143 w 752475"/>
                <a:gd name="connsiteY5" fmla="*/ 1050607 h 1047750"/>
                <a:gd name="connsiteX6" fmla="*/ 734378 w 752475"/>
                <a:gd name="connsiteY6" fmla="*/ 907732 h 1047750"/>
                <a:gd name="connsiteX7" fmla="*/ 734378 w 752475"/>
                <a:gd name="connsiteY7"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475" h="1047750">
                  <a:moveTo>
                    <a:pt x="734378" y="0"/>
                  </a:moveTo>
                  <a:lnTo>
                    <a:pt x="525780" y="0"/>
                  </a:lnTo>
                  <a:cubicBezTo>
                    <a:pt x="235268" y="0"/>
                    <a:pt x="0" y="235267"/>
                    <a:pt x="0" y="524827"/>
                  </a:cubicBezTo>
                  <a:lnTo>
                    <a:pt x="0" y="907732"/>
                  </a:lnTo>
                  <a:cubicBezTo>
                    <a:pt x="0" y="986790"/>
                    <a:pt x="63818" y="1050607"/>
                    <a:pt x="142875" y="1050607"/>
                  </a:cubicBezTo>
                  <a:lnTo>
                    <a:pt x="759143" y="1050607"/>
                  </a:lnTo>
                  <a:cubicBezTo>
                    <a:pt x="742950" y="1005840"/>
                    <a:pt x="734378" y="958215"/>
                    <a:pt x="734378" y="907732"/>
                  </a:cubicBezTo>
                  <a:lnTo>
                    <a:pt x="734378"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44" name="Freeform: Shape 113">
              <a:extLst>
                <a:ext uri="{FF2B5EF4-FFF2-40B4-BE49-F238E27FC236}">
                  <a16:creationId xmlns:a16="http://schemas.microsoft.com/office/drawing/2014/main" id="{D67E7218-37CC-4DB4-9976-3BA9E43E05A2}"/>
                </a:ext>
              </a:extLst>
            </p:cNvPr>
            <p:cNvSpPr/>
            <p:nvPr/>
          </p:nvSpPr>
          <p:spPr>
            <a:xfrm>
              <a:off x="4677727" y="4050982"/>
              <a:ext cx="752475" cy="1809750"/>
            </a:xfrm>
            <a:custGeom>
              <a:avLst/>
              <a:gdLst>
                <a:gd name="connsiteX0" fmla="*/ 734378 w 752475"/>
                <a:gd name="connsiteY0" fmla="*/ 0 h 1809750"/>
                <a:gd name="connsiteX1" fmla="*/ 525780 w 752475"/>
                <a:gd name="connsiteY1" fmla="*/ 0 h 1809750"/>
                <a:gd name="connsiteX2" fmla="*/ 0 w 752475"/>
                <a:gd name="connsiteY2" fmla="*/ 525780 h 1809750"/>
                <a:gd name="connsiteX3" fmla="*/ 0 w 752475"/>
                <a:gd name="connsiteY3" fmla="*/ 1673543 h 1809750"/>
                <a:gd name="connsiteX4" fmla="*/ 142875 w 752475"/>
                <a:gd name="connsiteY4" fmla="*/ 1816418 h 1809750"/>
                <a:gd name="connsiteX5" fmla="*/ 759143 w 752475"/>
                <a:gd name="connsiteY5" fmla="*/ 1816418 h 1809750"/>
                <a:gd name="connsiteX6" fmla="*/ 734378 w 752475"/>
                <a:gd name="connsiteY6" fmla="*/ 1673543 h 1809750"/>
                <a:gd name="connsiteX7" fmla="*/ 734378 w 752475"/>
                <a:gd name="connsiteY7" fmla="*/ 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475" h="1809750">
                  <a:moveTo>
                    <a:pt x="734378" y="0"/>
                  </a:moveTo>
                  <a:lnTo>
                    <a:pt x="525780" y="0"/>
                  </a:lnTo>
                  <a:cubicBezTo>
                    <a:pt x="236220" y="0"/>
                    <a:pt x="0" y="236220"/>
                    <a:pt x="0" y="525780"/>
                  </a:cubicBezTo>
                  <a:lnTo>
                    <a:pt x="0" y="1673543"/>
                  </a:lnTo>
                  <a:cubicBezTo>
                    <a:pt x="0" y="1752600"/>
                    <a:pt x="63818" y="1816418"/>
                    <a:pt x="142875" y="1816418"/>
                  </a:cubicBezTo>
                  <a:lnTo>
                    <a:pt x="759143" y="1816418"/>
                  </a:lnTo>
                  <a:cubicBezTo>
                    <a:pt x="742950" y="1771650"/>
                    <a:pt x="734378" y="1724025"/>
                    <a:pt x="734378" y="1673543"/>
                  </a:cubicBezTo>
                  <a:lnTo>
                    <a:pt x="734378"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45" name="Freeform: Shape 114">
              <a:extLst>
                <a:ext uri="{FF2B5EF4-FFF2-40B4-BE49-F238E27FC236}">
                  <a16:creationId xmlns:a16="http://schemas.microsoft.com/office/drawing/2014/main" id="{0C9648DC-8350-4A7F-949E-7C57AA9FA75C}"/>
                </a:ext>
              </a:extLst>
            </p:cNvPr>
            <p:cNvSpPr/>
            <p:nvPr/>
          </p:nvSpPr>
          <p:spPr>
            <a:xfrm>
              <a:off x="6207914" y="990600"/>
              <a:ext cx="2324100" cy="4876800"/>
            </a:xfrm>
            <a:custGeom>
              <a:avLst/>
              <a:gdLst>
                <a:gd name="connsiteX0" fmla="*/ 2298864 w 2324100"/>
                <a:gd name="connsiteY0" fmla="*/ 1435418 h 4876800"/>
                <a:gd name="connsiteX1" fmla="*/ 1277784 w 2324100"/>
                <a:gd name="connsiteY1" fmla="*/ 58103 h 4876800"/>
                <a:gd name="connsiteX2" fmla="*/ 1162531 w 2324100"/>
                <a:gd name="connsiteY2" fmla="*/ 0 h 4876800"/>
                <a:gd name="connsiteX3" fmla="*/ 1047279 w 2324100"/>
                <a:gd name="connsiteY3" fmla="*/ 58103 h 4876800"/>
                <a:gd name="connsiteX4" fmla="*/ 28104 w 2324100"/>
                <a:gd name="connsiteY4" fmla="*/ 1435418 h 4876800"/>
                <a:gd name="connsiteX5" fmla="*/ 15721 w 2324100"/>
                <a:gd name="connsiteY5" fmla="*/ 1584960 h 4876800"/>
                <a:gd name="connsiteX6" fmla="*/ 143356 w 2324100"/>
                <a:gd name="connsiteY6" fmla="*/ 1664018 h 4876800"/>
                <a:gd name="connsiteX7" fmla="*/ 511021 w 2324100"/>
                <a:gd name="connsiteY7" fmla="*/ 1664018 h 4876800"/>
                <a:gd name="connsiteX8" fmla="*/ 511021 w 2324100"/>
                <a:gd name="connsiteY8" fmla="*/ 4733925 h 4876800"/>
                <a:gd name="connsiteX9" fmla="*/ 653896 w 2324100"/>
                <a:gd name="connsiteY9" fmla="*/ 4876800 h 4876800"/>
                <a:gd name="connsiteX10" fmla="*/ 1674024 w 2324100"/>
                <a:gd name="connsiteY10" fmla="*/ 4876800 h 4876800"/>
                <a:gd name="connsiteX11" fmla="*/ 1816899 w 2324100"/>
                <a:gd name="connsiteY11" fmla="*/ 4733925 h 4876800"/>
                <a:gd name="connsiteX12" fmla="*/ 1816899 w 2324100"/>
                <a:gd name="connsiteY12" fmla="*/ 1663065 h 4876800"/>
                <a:gd name="connsiteX13" fmla="*/ 2183612 w 2324100"/>
                <a:gd name="connsiteY13" fmla="*/ 1663065 h 4876800"/>
                <a:gd name="connsiteX14" fmla="*/ 2311247 w 2324100"/>
                <a:gd name="connsiteY14" fmla="*/ 1584008 h 4876800"/>
                <a:gd name="connsiteX15" fmla="*/ 2298864 w 2324100"/>
                <a:gd name="connsiteY15" fmla="*/ 1435418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4100" h="4876800">
                  <a:moveTo>
                    <a:pt x="2298864" y="1435418"/>
                  </a:moveTo>
                  <a:lnTo>
                    <a:pt x="1277784" y="58103"/>
                  </a:lnTo>
                  <a:cubicBezTo>
                    <a:pt x="1251114" y="21908"/>
                    <a:pt x="1208252" y="0"/>
                    <a:pt x="1162531" y="0"/>
                  </a:cubicBezTo>
                  <a:cubicBezTo>
                    <a:pt x="1116812" y="0"/>
                    <a:pt x="1074902" y="21908"/>
                    <a:pt x="1047279" y="58103"/>
                  </a:cubicBezTo>
                  <a:lnTo>
                    <a:pt x="28104" y="1435418"/>
                  </a:lnTo>
                  <a:cubicBezTo>
                    <a:pt x="-4281" y="1479233"/>
                    <a:pt x="-9044" y="1536383"/>
                    <a:pt x="15721" y="1584960"/>
                  </a:cubicBezTo>
                  <a:cubicBezTo>
                    <a:pt x="40486" y="1633538"/>
                    <a:pt x="89064" y="1664018"/>
                    <a:pt x="143356" y="1664018"/>
                  </a:cubicBezTo>
                  <a:lnTo>
                    <a:pt x="511021" y="1664018"/>
                  </a:lnTo>
                  <a:lnTo>
                    <a:pt x="511021" y="4733925"/>
                  </a:lnTo>
                  <a:cubicBezTo>
                    <a:pt x="511021" y="4812983"/>
                    <a:pt x="574839" y="4876800"/>
                    <a:pt x="653896" y="4876800"/>
                  </a:cubicBezTo>
                  <a:lnTo>
                    <a:pt x="1674024" y="4876800"/>
                  </a:lnTo>
                  <a:cubicBezTo>
                    <a:pt x="1753081" y="4876800"/>
                    <a:pt x="1816899" y="4812983"/>
                    <a:pt x="1816899" y="4733925"/>
                  </a:cubicBezTo>
                  <a:lnTo>
                    <a:pt x="1816899" y="1663065"/>
                  </a:lnTo>
                  <a:lnTo>
                    <a:pt x="2183612" y="1663065"/>
                  </a:lnTo>
                  <a:cubicBezTo>
                    <a:pt x="2237904" y="1663065"/>
                    <a:pt x="2286481" y="1632585"/>
                    <a:pt x="2311247" y="1584008"/>
                  </a:cubicBezTo>
                  <a:cubicBezTo>
                    <a:pt x="2335059" y="1536383"/>
                    <a:pt x="2330297" y="1478280"/>
                    <a:pt x="2298864" y="143541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sp>
          <p:nvSpPr>
            <p:cNvPr id="46" name="Freeform: Shape 115">
              <a:extLst>
                <a:ext uri="{FF2B5EF4-FFF2-40B4-BE49-F238E27FC236}">
                  <a16:creationId xmlns:a16="http://schemas.microsoft.com/office/drawing/2014/main" id="{3CB3BED0-666B-4CA5-A36A-5908A3C82140}"/>
                </a:ext>
              </a:extLst>
            </p:cNvPr>
            <p:cNvSpPr/>
            <p:nvPr/>
          </p:nvSpPr>
          <p:spPr>
            <a:xfrm>
              <a:off x="5697855" y="3286125"/>
              <a:ext cx="752475" cy="2581275"/>
            </a:xfrm>
            <a:custGeom>
              <a:avLst/>
              <a:gdLst>
                <a:gd name="connsiteX0" fmla="*/ 734377 w 752475"/>
                <a:gd name="connsiteY0" fmla="*/ 0 h 2581275"/>
                <a:gd name="connsiteX1" fmla="*/ 525780 w 752475"/>
                <a:gd name="connsiteY1" fmla="*/ 0 h 2581275"/>
                <a:gd name="connsiteX2" fmla="*/ 0 w 752475"/>
                <a:gd name="connsiteY2" fmla="*/ 525780 h 2581275"/>
                <a:gd name="connsiteX3" fmla="*/ 0 w 752475"/>
                <a:gd name="connsiteY3" fmla="*/ 2438400 h 2581275"/>
                <a:gd name="connsiteX4" fmla="*/ 142875 w 752475"/>
                <a:gd name="connsiteY4" fmla="*/ 2581275 h 2581275"/>
                <a:gd name="connsiteX5" fmla="*/ 759143 w 752475"/>
                <a:gd name="connsiteY5" fmla="*/ 2581275 h 2581275"/>
                <a:gd name="connsiteX6" fmla="*/ 734377 w 752475"/>
                <a:gd name="connsiteY6" fmla="*/ 2438400 h 2581275"/>
                <a:gd name="connsiteX7" fmla="*/ 734377 w 752475"/>
                <a:gd name="connsiteY7" fmla="*/ 0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475" h="2581275">
                  <a:moveTo>
                    <a:pt x="734377" y="0"/>
                  </a:moveTo>
                  <a:lnTo>
                    <a:pt x="525780" y="0"/>
                  </a:lnTo>
                  <a:cubicBezTo>
                    <a:pt x="236220" y="0"/>
                    <a:pt x="0" y="235268"/>
                    <a:pt x="0" y="525780"/>
                  </a:cubicBezTo>
                  <a:lnTo>
                    <a:pt x="0" y="2438400"/>
                  </a:lnTo>
                  <a:cubicBezTo>
                    <a:pt x="0" y="2517458"/>
                    <a:pt x="63817" y="2581275"/>
                    <a:pt x="142875" y="2581275"/>
                  </a:cubicBezTo>
                  <a:lnTo>
                    <a:pt x="759143" y="2581275"/>
                  </a:lnTo>
                  <a:cubicBezTo>
                    <a:pt x="742950" y="2536508"/>
                    <a:pt x="734377" y="2488883"/>
                    <a:pt x="734377" y="2438400"/>
                  </a:cubicBezTo>
                  <a:lnTo>
                    <a:pt x="734377"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038"/>
                </a:solidFill>
                <a:effectLst/>
                <a:uLnTx/>
                <a:uFillTx/>
                <a:latin typeface="Gimbal Grotesque Light"/>
                <a:ea typeface="+mn-ea"/>
                <a:cs typeface="+mn-cs"/>
              </a:endParaRPr>
            </a:p>
          </p:txBody>
        </p:sp>
      </p:grpSp>
    </p:spTree>
    <p:extLst>
      <p:ext uri="{BB962C8B-B14F-4D97-AF65-F5344CB8AC3E}">
        <p14:creationId xmlns:p14="http://schemas.microsoft.com/office/powerpoint/2010/main" val="223269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tel 3">
            <a:extLst>
              <a:ext uri="{FF2B5EF4-FFF2-40B4-BE49-F238E27FC236}">
                <a16:creationId xmlns:a16="http://schemas.microsoft.com/office/drawing/2014/main" id="{4944DA9A-CE7E-B14A-88E6-91BF43A6C946}"/>
              </a:ext>
            </a:extLst>
          </p:cNvPr>
          <p:cNvSpPr>
            <a:spLocks noGrp="1" noChangeArrowheads="1"/>
          </p:cNvSpPr>
          <p:nvPr>
            <p:ph type="title"/>
          </p:nvPr>
        </p:nvSpPr>
        <p:spPr/>
        <p:txBody>
          <a:bodyPr>
            <a:normAutofit/>
          </a:bodyPr>
          <a:lstStyle/>
          <a:p>
            <a:r>
              <a:rPr lang="nb-NO" altLang="nb-NO" dirty="0"/>
              <a:t>Oppfølging av resultatene</a:t>
            </a:r>
          </a:p>
        </p:txBody>
      </p:sp>
      <p:sp>
        <p:nvSpPr>
          <p:cNvPr id="2" name="Plassholder for tekst 1">
            <a:extLst>
              <a:ext uri="{FF2B5EF4-FFF2-40B4-BE49-F238E27FC236}">
                <a16:creationId xmlns:a16="http://schemas.microsoft.com/office/drawing/2014/main" id="{A7352169-70EC-A842-BFC4-5F327C6F7485}"/>
              </a:ext>
            </a:extLst>
          </p:cNvPr>
          <p:cNvSpPr>
            <a:spLocks noGrp="1"/>
          </p:cNvSpPr>
          <p:nvPr>
            <p:ph type="body" sz="quarter" idx="13"/>
          </p:nvPr>
        </p:nvSpPr>
        <p:spPr/>
        <p:txBody>
          <a:bodyPr>
            <a:normAutofit fontScale="92500" lnSpcReduction="20000"/>
          </a:bodyPr>
          <a:lstStyle/>
          <a:p>
            <a:r>
              <a:rPr lang="nb-NO" altLang="nb-NO" dirty="0"/>
              <a:t>Verktøy</a:t>
            </a:r>
          </a:p>
          <a:p>
            <a:r>
              <a:rPr lang="nb-NO" altLang="nb-NO" dirty="0"/>
              <a:t>Erfaringsdeling</a:t>
            </a:r>
            <a:endParaRPr lang="nb-NO" dirty="0"/>
          </a:p>
        </p:txBody>
      </p:sp>
    </p:spTree>
    <p:extLst>
      <p:ext uri="{BB962C8B-B14F-4D97-AF65-F5344CB8AC3E}">
        <p14:creationId xmlns:p14="http://schemas.microsoft.com/office/powerpoint/2010/main" val="500833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385533"/>
            <a:ext cx="9720072" cy="1499616"/>
          </a:xfrm>
        </p:spPr>
        <p:txBody>
          <a:bodyPr>
            <a:normAutofit/>
          </a:bodyPr>
          <a:lstStyle/>
          <a:p>
            <a:r>
              <a:rPr lang="nb-NO" dirty="0"/>
              <a:t>Innsats – fordeling av de ulike fasene </a:t>
            </a:r>
            <a:endParaRPr lang="nn-NO" dirty="0"/>
          </a:p>
        </p:txBody>
      </p:sp>
      <p:graphicFrame>
        <p:nvGraphicFramePr>
          <p:cNvPr id="7" name="Diagram 6"/>
          <p:cNvGraphicFramePr/>
          <p:nvPr/>
        </p:nvGraphicFramePr>
        <p:xfrm>
          <a:off x="2020712" y="1333218"/>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4" name="Avrundet rektangel 3">
            <a:extLst>
              <a:ext uri="{FF2B5EF4-FFF2-40B4-BE49-F238E27FC236}">
                <a16:creationId xmlns:a16="http://schemas.microsoft.com/office/drawing/2014/main" id="{F0A9CDEA-ED0F-4044-873C-B4D0AA22DE40}"/>
              </a:ext>
            </a:extLst>
          </p:cNvPr>
          <p:cNvSpPr/>
          <p:nvPr/>
        </p:nvSpPr>
        <p:spPr>
          <a:xfrm>
            <a:off x="1481383" y="1789888"/>
            <a:ext cx="9335774" cy="3968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dirty="0">
                <a:solidFill>
                  <a:schemeClr val="bg1"/>
                </a:solidFill>
              </a:rPr>
              <a:t>1</a:t>
            </a:r>
            <a:r>
              <a:rPr lang="nb-NO" sz="3200" b="1" dirty="0">
                <a:solidFill>
                  <a:schemeClr val="bg1"/>
                </a:solidFill>
              </a:rPr>
              <a:t>. Hvilke erfaringer og gode eksempler fra forrige runde vil dere bygge videre på?</a:t>
            </a:r>
          </a:p>
          <a:p>
            <a:pPr algn="ctr"/>
            <a:r>
              <a:rPr lang="nb-NO" sz="3200" b="1" dirty="0">
                <a:solidFill>
                  <a:schemeClr val="bg1"/>
                </a:solidFill>
              </a:rPr>
              <a:t>2. Del erfaringer med de dere sitter sammen med. </a:t>
            </a:r>
          </a:p>
          <a:p>
            <a:pPr algn="ctr"/>
            <a:r>
              <a:rPr lang="nb-NO" sz="3200" b="1" dirty="0">
                <a:solidFill>
                  <a:schemeClr val="bg1"/>
                </a:solidFill>
              </a:rPr>
              <a:t>3. Vi hører fra noen av gruppene i plenum 11.55</a:t>
            </a:r>
          </a:p>
        </p:txBody>
      </p:sp>
    </p:spTree>
    <p:extLst>
      <p:ext uri="{BB962C8B-B14F-4D97-AF65-F5344CB8AC3E}">
        <p14:creationId xmlns:p14="http://schemas.microsoft.com/office/powerpoint/2010/main" val="83698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B80BDB-42EC-104C-80E7-C29040E319FA}"/>
              </a:ext>
            </a:extLst>
          </p:cNvPr>
          <p:cNvSpPr>
            <a:spLocks noGrp="1"/>
          </p:cNvSpPr>
          <p:nvPr>
            <p:ph type="title"/>
          </p:nvPr>
        </p:nvSpPr>
        <p:spPr/>
        <p:txBody>
          <a:bodyPr/>
          <a:lstStyle/>
          <a:p>
            <a:r>
              <a:rPr lang="nb-NO" dirty="0"/>
              <a:t>Rammeprogram</a:t>
            </a:r>
          </a:p>
        </p:txBody>
      </p:sp>
      <p:graphicFrame>
        <p:nvGraphicFramePr>
          <p:cNvPr id="4" name="Plassholder for innhold 3">
            <a:extLst>
              <a:ext uri="{FF2B5EF4-FFF2-40B4-BE49-F238E27FC236}">
                <a16:creationId xmlns:a16="http://schemas.microsoft.com/office/drawing/2014/main" id="{2CE4CA55-D7F5-B544-BE4C-11B5DAC9B129}"/>
              </a:ext>
            </a:extLst>
          </p:cNvPr>
          <p:cNvGraphicFramePr>
            <a:graphicFrameLocks noGrp="1"/>
          </p:cNvGraphicFramePr>
          <p:nvPr>
            <p:ph idx="1"/>
            <p:extLst>
              <p:ext uri="{D42A27DB-BD31-4B8C-83A1-F6EECF244321}">
                <p14:modId xmlns:p14="http://schemas.microsoft.com/office/powerpoint/2010/main" val="1980631116"/>
              </p:ext>
            </p:extLst>
          </p:nvPr>
        </p:nvGraphicFramePr>
        <p:xfrm>
          <a:off x="3750068" y="1869897"/>
          <a:ext cx="7931649" cy="4160564"/>
        </p:xfrm>
        <a:graphic>
          <a:graphicData uri="http://schemas.openxmlformats.org/drawingml/2006/table">
            <a:tbl>
              <a:tblPr firstRow="1" firstCol="1" bandRow="1">
                <a:tableStyleId>{5940675A-B579-460E-94D1-54222C63F5DA}</a:tableStyleId>
              </a:tblPr>
              <a:tblGrid>
                <a:gridCol w="1024584">
                  <a:extLst>
                    <a:ext uri="{9D8B030D-6E8A-4147-A177-3AD203B41FA5}">
                      <a16:colId xmlns:a16="http://schemas.microsoft.com/office/drawing/2014/main" val="1035692188"/>
                    </a:ext>
                  </a:extLst>
                </a:gridCol>
                <a:gridCol w="6907065">
                  <a:extLst>
                    <a:ext uri="{9D8B030D-6E8A-4147-A177-3AD203B41FA5}">
                      <a16:colId xmlns:a16="http://schemas.microsoft.com/office/drawing/2014/main" val="2739223446"/>
                    </a:ext>
                  </a:extLst>
                </a:gridCol>
              </a:tblGrid>
              <a:tr h="288593">
                <a:tc>
                  <a:txBody>
                    <a:bodyPr/>
                    <a:lstStyle/>
                    <a:p>
                      <a:r>
                        <a:rPr lang="en-US" sz="1800">
                          <a:effectLst/>
                        </a:rPr>
                        <a:t>09.00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tc>
                  <a:txBody>
                    <a:bodyPr/>
                    <a:lstStyle/>
                    <a:p>
                      <a:r>
                        <a:rPr lang="nb-NO" sz="1800" dirty="0">
                          <a:effectLst/>
                        </a:rPr>
                        <a:t>Velkommen</a:t>
                      </a:r>
                      <a:endParaRPr lang="nb-NO"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extLst>
                  <a:ext uri="{0D108BD9-81ED-4DB2-BD59-A6C34878D82A}">
                    <a16:rowId xmlns:a16="http://schemas.microsoft.com/office/drawing/2014/main" val="1922752413"/>
                  </a:ext>
                </a:extLst>
              </a:tr>
              <a:tr h="843850">
                <a:tc>
                  <a:txBody>
                    <a:bodyPr/>
                    <a:lstStyle/>
                    <a:p>
                      <a:r>
                        <a:rPr lang="nb-NO" sz="18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tc>
                  <a:txBody>
                    <a:bodyPr/>
                    <a:lstStyle/>
                    <a:p>
                      <a:r>
                        <a:rPr lang="nb-NO" sz="1800" b="1" dirty="0">
                          <a:effectLst/>
                        </a:rPr>
                        <a:t>Hva er 10-FAKTOR</a:t>
                      </a:r>
                      <a:endParaRPr lang="nb-NO" sz="1600" b="1" dirty="0">
                        <a:effectLst/>
                      </a:endParaRPr>
                    </a:p>
                    <a:p>
                      <a:pPr marL="342900" lvl="0" indent="-342900">
                        <a:buFont typeface="Symbol" pitchFamily="2" charset="2"/>
                        <a:buChar char=""/>
                      </a:pPr>
                      <a:r>
                        <a:rPr lang="nb-NO" sz="1800" dirty="0">
                          <a:effectLst/>
                        </a:rPr>
                        <a:t>Oppfriskning om 10-FAKTOR som medarbeiderundersøkelse og utviklingsverktøy. </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extLst>
                  <a:ext uri="{0D108BD9-81ED-4DB2-BD59-A6C34878D82A}">
                    <a16:rowId xmlns:a16="http://schemas.microsoft.com/office/drawing/2014/main" val="3034514084"/>
                  </a:ext>
                </a:extLst>
              </a:tr>
              <a:tr h="537713">
                <a:tc>
                  <a:txBody>
                    <a:bodyPr/>
                    <a:lstStyle/>
                    <a:p>
                      <a:r>
                        <a:rPr lang="nb-NO" sz="18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tc>
                  <a:txBody>
                    <a:bodyPr/>
                    <a:lstStyle/>
                    <a:p>
                      <a:r>
                        <a:rPr lang="nb-NO" sz="1800" dirty="0">
                          <a:effectLst/>
                        </a:rPr>
                        <a:t>Hvilke </a:t>
                      </a:r>
                      <a:r>
                        <a:rPr lang="nb-NO" sz="1800" b="1" dirty="0">
                          <a:effectLst/>
                        </a:rPr>
                        <a:t>erfaringer</a:t>
                      </a:r>
                      <a:r>
                        <a:rPr lang="nb-NO" sz="1800" dirty="0">
                          <a:effectLst/>
                        </a:rPr>
                        <a:t> har vi med oss fra tidligere gjennomføringer av medarbeiderundersøkelsen? </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extLst>
                  <a:ext uri="{0D108BD9-81ED-4DB2-BD59-A6C34878D82A}">
                    <a16:rowId xmlns:a16="http://schemas.microsoft.com/office/drawing/2014/main" val="1835441328"/>
                  </a:ext>
                </a:extLst>
              </a:tr>
              <a:tr h="537713">
                <a:tc>
                  <a:txBody>
                    <a:bodyPr/>
                    <a:lstStyle/>
                    <a:p>
                      <a:r>
                        <a:rPr lang="nb-NO" sz="18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tc>
                  <a:txBody>
                    <a:bodyPr/>
                    <a:lstStyle/>
                    <a:p>
                      <a:r>
                        <a:rPr lang="nb-NO" sz="1800" dirty="0">
                          <a:effectLst/>
                        </a:rPr>
                        <a:t>Hvordan </a:t>
                      </a:r>
                      <a:r>
                        <a:rPr lang="nb-NO" sz="1800" b="1" dirty="0">
                          <a:effectLst/>
                        </a:rPr>
                        <a:t>forankre</a:t>
                      </a:r>
                      <a:r>
                        <a:rPr lang="nb-NO" sz="1800" dirty="0">
                          <a:effectLst/>
                        </a:rPr>
                        <a:t> og gjennomføre undersøkelsen best mulig?</a:t>
                      </a:r>
                      <a:endParaRPr lang="nb-NO" sz="1600" dirty="0">
                        <a:effectLst/>
                      </a:endParaRPr>
                    </a:p>
                    <a:p>
                      <a:pPr marL="342900" lvl="0" indent="-342900">
                        <a:buFont typeface="Symbol" pitchFamily="2" charset="2"/>
                        <a:buChar char=""/>
                      </a:pPr>
                      <a:r>
                        <a:rPr lang="nb-NO" sz="1800" dirty="0">
                          <a:effectLst/>
                        </a:rPr>
                        <a:t>Hva skal til for å lykkes? Suksessfaktorer, partenes rolle og bidrag. </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extLst>
                  <a:ext uri="{0D108BD9-81ED-4DB2-BD59-A6C34878D82A}">
                    <a16:rowId xmlns:a16="http://schemas.microsoft.com/office/drawing/2014/main" val="3331476948"/>
                  </a:ext>
                </a:extLst>
              </a:tr>
              <a:tr h="367539">
                <a:tc>
                  <a:txBody>
                    <a:bodyPr/>
                    <a:lstStyle/>
                    <a:p>
                      <a:r>
                        <a:rPr lang="en-US" sz="1800">
                          <a:effectLst/>
                        </a:rPr>
                        <a:t>11.00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tc>
                  <a:txBody>
                    <a:bodyPr/>
                    <a:lstStyle/>
                    <a:p>
                      <a:r>
                        <a:rPr lang="en-US" sz="1800" b="1" dirty="0">
                          <a:effectLst/>
                        </a:rPr>
                        <a:t>LUNSJ</a:t>
                      </a:r>
                      <a:endParaRPr lang="nb-NO"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extLst>
                  <a:ext uri="{0D108BD9-81ED-4DB2-BD59-A6C34878D82A}">
                    <a16:rowId xmlns:a16="http://schemas.microsoft.com/office/drawing/2014/main" val="2332574454"/>
                  </a:ext>
                </a:extLst>
              </a:tr>
              <a:tr h="309645">
                <a:tc>
                  <a:txBody>
                    <a:bodyPr/>
                    <a:lstStyle/>
                    <a:p>
                      <a:r>
                        <a:rPr lang="en-US" sz="1800" dirty="0">
                          <a:effectLst/>
                        </a:rPr>
                        <a:t>11.45</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tc>
                  <a:txBody>
                    <a:bodyPr/>
                    <a:lstStyle/>
                    <a:p>
                      <a:r>
                        <a:rPr lang="nb-NO" sz="1800" b="1" dirty="0">
                          <a:effectLst/>
                        </a:rPr>
                        <a:t>Fremdriftsplan</a:t>
                      </a:r>
                      <a:r>
                        <a:rPr lang="nb-NO" sz="1800" dirty="0">
                          <a:effectLst/>
                        </a:rPr>
                        <a:t> for gjennomføring i Nord-Aurdal 2021. </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extLst>
                  <a:ext uri="{0D108BD9-81ED-4DB2-BD59-A6C34878D82A}">
                    <a16:rowId xmlns:a16="http://schemas.microsoft.com/office/drawing/2014/main" val="3678060501"/>
                  </a:ext>
                </a:extLst>
              </a:tr>
              <a:tr h="757887">
                <a:tc>
                  <a:txBody>
                    <a:bodyPr/>
                    <a:lstStyle/>
                    <a:p>
                      <a:r>
                        <a:rPr lang="nb-NO" sz="18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tc>
                  <a:txBody>
                    <a:bodyPr/>
                    <a:lstStyle/>
                    <a:p>
                      <a:r>
                        <a:rPr lang="nb-NO" sz="1800" b="1" dirty="0">
                          <a:effectLst/>
                        </a:rPr>
                        <a:t>Oppfølging av resultat fra 10-FAKTOR</a:t>
                      </a:r>
                      <a:endParaRPr lang="nb-NO" sz="1600" b="1" dirty="0">
                        <a:effectLst/>
                      </a:endParaRPr>
                    </a:p>
                    <a:p>
                      <a:pPr marL="342900" lvl="0" indent="-342900">
                        <a:buFont typeface="Symbol" pitchFamily="2" charset="2"/>
                        <a:buChar char=""/>
                      </a:pPr>
                      <a:r>
                        <a:rPr lang="nb-NO" sz="1800" dirty="0">
                          <a:effectLst/>
                        </a:rPr>
                        <a:t>Gode verktøy for oppfølging</a:t>
                      </a:r>
                      <a:endParaRPr lang="nb-NO" sz="1600" dirty="0">
                        <a:effectLst/>
                      </a:endParaRPr>
                    </a:p>
                    <a:p>
                      <a:pPr marL="342900" lvl="0" indent="-342900">
                        <a:buFont typeface="Symbol" pitchFamily="2" charset="2"/>
                        <a:buChar char=""/>
                      </a:pPr>
                      <a:r>
                        <a:rPr lang="nb-NO" sz="1800" dirty="0">
                          <a:effectLst/>
                        </a:rPr>
                        <a:t>Erfaringsdeling</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extLst>
                  <a:ext uri="{0D108BD9-81ED-4DB2-BD59-A6C34878D82A}">
                    <a16:rowId xmlns:a16="http://schemas.microsoft.com/office/drawing/2014/main" val="2117752742"/>
                  </a:ext>
                </a:extLst>
              </a:tr>
              <a:tr h="430697">
                <a:tc>
                  <a:txBody>
                    <a:bodyPr/>
                    <a:lstStyle/>
                    <a:p>
                      <a:r>
                        <a:rPr lang="en-US" sz="1800">
                          <a:effectLst/>
                        </a:rPr>
                        <a:t>14.00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tc>
                  <a: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Avslutning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10-FAKTOR – over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Valdres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IKT</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087" marR="52087" marT="0" marB="0"/>
                </a:tc>
                <a:extLst>
                  <a:ext uri="{0D108BD9-81ED-4DB2-BD59-A6C34878D82A}">
                    <a16:rowId xmlns:a16="http://schemas.microsoft.com/office/drawing/2014/main" val="333893364"/>
                  </a:ext>
                </a:extLst>
              </a:tr>
            </a:tbl>
          </a:graphicData>
        </a:graphic>
      </p:graphicFrame>
    </p:spTree>
    <p:extLst>
      <p:ext uri="{BB962C8B-B14F-4D97-AF65-F5344CB8AC3E}">
        <p14:creationId xmlns:p14="http://schemas.microsoft.com/office/powerpoint/2010/main" val="2144789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D3A367-1F0A-4D71-B50F-140CCB126ECA}"/>
              </a:ext>
            </a:extLst>
          </p:cNvPr>
          <p:cNvSpPr>
            <a:spLocks noGrp="1"/>
          </p:cNvSpPr>
          <p:nvPr>
            <p:ph type="title"/>
          </p:nvPr>
        </p:nvSpPr>
        <p:spPr>
          <a:xfrm>
            <a:off x="1112674" y="416204"/>
            <a:ext cx="6366913" cy="1285069"/>
          </a:xfrm>
        </p:spPr>
        <p:txBody>
          <a:bodyPr>
            <a:noAutofit/>
          </a:bodyPr>
          <a:lstStyle/>
          <a:p>
            <a:r>
              <a:rPr lang="nb-NO" sz="3200" dirty="0"/>
              <a:t>Tips når du legger fram resultatene:</a:t>
            </a:r>
          </a:p>
        </p:txBody>
      </p:sp>
      <p:sp>
        <p:nvSpPr>
          <p:cNvPr id="3" name="Plassholder for tekst 2">
            <a:extLst>
              <a:ext uri="{FF2B5EF4-FFF2-40B4-BE49-F238E27FC236}">
                <a16:creationId xmlns:a16="http://schemas.microsoft.com/office/drawing/2014/main" id="{C756827D-038C-6344-B8FD-BB5A93F68824}"/>
              </a:ext>
            </a:extLst>
          </p:cNvPr>
          <p:cNvSpPr>
            <a:spLocks noGrp="1"/>
          </p:cNvSpPr>
          <p:nvPr>
            <p:ph type="body" sz="quarter" idx="10"/>
          </p:nvPr>
        </p:nvSpPr>
        <p:spPr>
          <a:xfrm>
            <a:off x="1125539" y="1835149"/>
            <a:ext cx="6487612" cy="5022851"/>
          </a:xfrm>
        </p:spPr>
        <p:txBody>
          <a:bodyPr>
            <a:normAutofit fontScale="85000" lnSpcReduction="20000"/>
          </a:bodyPr>
          <a:lstStyle/>
          <a:p>
            <a:pPr marL="457200" indent="-457200">
              <a:buClr>
                <a:schemeClr val="tx1"/>
              </a:buClr>
              <a:buFont typeface="Arial" panose="020B0604020202020204" pitchFamily="34" charset="0"/>
              <a:buChar char="•"/>
              <a:defRPr/>
            </a:pPr>
            <a:r>
              <a:rPr kumimoji="0" lang="nn-NO" sz="2800" b="0" i="0" u="none" strike="noStrike" kern="1200" cap="none" spc="0" normalizeH="0" baseline="0" noProof="0" dirty="0">
                <a:ln>
                  <a:noFill/>
                </a:ln>
                <a:solidFill>
                  <a:schemeClr val="tx1"/>
                </a:solidFill>
                <a:effectLst/>
                <a:uLnTx/>
                <a:uFillTx/>
                <a:latin typeface="+mn-lt"/>
                <a:ea typeface="+mn-ea"/>
                <a:cs typeface="+mn-cs"/>
              </a:rPr>
              <a:t>Pass på at du </a:t>
            </a:r>
            <a:r>
              <a:rPr kumimoji="0" lang="nn-NO" sz="2800" b="0" i="0" u="none" strike="noStrike" kern="1200" cap="none" spc="0" normalizeH="0" baseline="0" noProof="0" dirty="0" err="1">
                <a:ln>
                  <a:noFill/>
                </a:ln>
                <a:solidFill>
                  <a:schemeClr val="tx1"/>
                </a:solidFill>
                <a:effectLst/>
                <a:uLnTx/>
                <a:uFillTx/>
                <a:latin typeface="+mn-lt"/>
                <a:ea typeface="+mn-ea"/>
                <a:cs typeface="+mn-cs"/>
              </a:rPr>
              <a:t>ikke</a:t>
            </a:r>
            <a:r>
              <a:rPr kumimoji="0" lang="nn-NO" sz="2800" b="0" i="0" u="none" strike="noStrike" kern="1200" cap="none" spc="0" normalizeH="0" baseline="0" noProof="0" dirty="0">
                <a:ln>
                  <a:noFill/>
                </a:ln>
                <a:solidFill>
                  <a:schemeClr val="tx1"/>
                </a:solidFill>
                <a:effectLst/>
                <a:uLnTx/>
                <a:uFillTx/>
                <a:latin typeface="+mn-lt"/>
                <a:ea typeface="+mn-ea"/>
                <a:cs typeface="+mn-cs"/>
              </a:rPr>
              <a:t> automatisk legger vekt på </a:t>
            </a:r>
            <a:r>
              <a:rPr lang="nn-NO" dirty="0" err="1">
                <a:solidFill>
                  <a:schemeClr val="tx1"/>
                </a:solidFill>
                <a:latin typeface="+mn-lt"/>
                <a:ea typeface="+mn-ea"/>
              </a:rPr>
              <a:t>resultatene</a:t>
            </a:r>
            <a:r>
              <a:rPr lang="nn-NO" dirty="0">
                <a:solidFill>
                  <a:schemeClr val="tx1"/>
                </a:solidFill>
                <a:latin typeface="+mn-lt"/>
                <a:ea typeface="+mn-ea"/>
              </a:rPr>
              <a:t> med lavt snittskår – det kan være like verdifullt å jobbe med de som har høye skår.</a:t>
            </a:r>
            <a:r>
              <a:rPr kumimoji="0" lang="nn-NO" sz="2800" b="0" i="0" u="none" strike="noStrike" kern="1200" cap="none" spc="0" normalizeH="0" baseline="0" noProof="0" dirty="0">
                <a:ln>
                  <a:noFill/>
                </a:ln>
                <a:solidFill>
                  <a:schemeClr val="tx1"/>
                </a:solidFill>
                <a:effectLst/>
                <a:uLnTx/>
                <a:uFillTx/>
                <a:latin typeface="+mn-lt"/>
                <a:ea typeface="+mn-ea"/>
                <a:cs typeface="+mn-cs"/>
              </a:rPr>
              <a:t> </a:t>
            </a:r>
          </a:p>
          <a:p>
            <a:pPr marL="457200" indent="-457200">
              <a:buClr>
                <a:schemeClr val="tx1"/>
              </a:buClr>
              <a:buFont typeface="Arial" panose="020B0604020202020204" pitchFamily="34" charset="0"/>
              <a:buChar char="•"/>
              <a:defRPr/>
            </a:pPr>
            <a:r>
              <a:rPr kumimoji="0" lang="nn-NO" sz="2800" b="0" i="0" u="none" strike="noStrike" kern="1200" cap="none" spc="0" normalizeH="0" baseline="0" noProof="0" dirty="0">
                <a:ln>
                  <a:noFill/>
                </a:ln>
                <a:solidFill>
                  <a:schemeClr val="tx1"/>
                </a:solidFill>
                <a:effectLst/>
                <a:uLnTx/>
                <a:uFillTx/>
                <a:latin typeface="+mn-lt"/>
                <a:ea typeface="+mn-ea"/>
                <a:cs typeface="+mn-cs"/>
              </a:rPr>
              <a:t>Unngå å presentere din tolking av </a:t>
            </a:r>
            <a:r>
              <a:rPr kumimoji="0" lang="nn-NO" sz="2800" b="0" i="0" u="none" strike="noStrike" kern="1200" cap="none" spc="0" normalizeH="0" baseline="0" noProof="0" dirty="0" err="1">
                <a:ln>
                  <a:noFill/>
                </a:ln>
                <a:solidFill>
                  <a:schemeClr val="tx1"/>
                </a:solidFill>
                <a:effectLst/>
                <a:uLnTx/>
                <a:uFillTx/>
                <a:latin typeface="+mn-lt"/>
                <a:ea typeface="+mn-ea"/>
                <a:cs typeface="+mn-cs"/>
              </a:rPr>
              <a:t>resultatene</a:t>
            </a:r>
            <a:endParaRPr kumimoji="0" lang="nn-NO" sz="2800" b="0" i="0" u="none" strike="noStrike" kern="1200" cap="none" spc="0" normalizeH="0" baseline="0" noProof="0" dirty="0">
              <a:ln>
                <a:noFill/>
              </a:ln>
              <a:solidFill>
                <a:schemeClr val="tx1"/>
              </a:solidFill>
              <a:effectLst/>
              <a:uLnTx/>
              <a:uFillTx/>
              <a:latin typeface="+mn-lt"/>
              <a:ea typeface="+mn-ea"/>
              <a:cs typeface="+mn-cs"/>
            </a:endParaRPr>
          </a:p>
          <a:p>
            <a:pPr marL="457200" indent="-457200">
              <a:buClr>
                <a:schemeClr val="tx1"/>
              </a:buClr>
              <a:buFont typeface="Arial" panose="020B0604020202020204" pitchFamily="34" charset="0"/>
              <a:buChar char="•"/>
              <a:defRPr/>
            </a:pPr>
            <a:r>
              <a:rPr kumimoji="0" lang="nb-NO" sz="2800" b="0" i="0" u="none" strike="noStrike" kern="1200" cap="none" spc="0" normalizeH="0" baseline="0" noProof="0" dirty="0">
                <a:ln>
                  <a:noFill/>
                </a:ln>
                <a:solidFill>
                  <a:schemeClr val="tx1"/>
                </a:solidFill>
                <a:effectLst/>
                <a:uLnTx/>
                <a:uFillTx/>
                <a:latin typeface="+mn-lt"/>
                <a:ea typeface="+mn-ea"/>
                <a:cs typeface="+mn-cs"/>
              </a:rPr>
              <a:t>Unngå å forklare mulige årsaker</a:t>
            </a:r>
            <a:endParaRPr kumimoji="0" lang="nn-NO" sz="2800" b="0" i="0" u="none" strike="noStrike" kern="1200" cap="none" spc="0" normalizeH="0" baseline="0" noProof="0" dirty="0">
              <a:ln>
                <a:noFill/>
              </a:ln>
              <a:solidFill>
                <a:schemeClr val="tx1"/>
              </a:solidFill>
              <a:effectLst/>
              <a:uLnTx/>
              <a:uFillTx/>
              <a:latin typeface="+mn-lt"/>
              <a:ea typeface="+mn-ea"/>
              <a:cs typeface="+mn-cs"/>
            </a:endParaRPr>
          </a:p>
          <a:p>
            <a:pPr marL="457200" indent="-457200">
              <a:buClr>
                <a:schemeClr val="tx1"/>
              </a:buClr>
              <a:buFont typeface="Arial" panose="020B0604020202020204" pitchFamily="34" charset="0"/>
              <a:buChar char="•"/>
              <a:defRPr/>
            </a:pPr>
            <a:r>
              <a:rPr kumimoji="0" lang="nn-NO" sz="2800" b="0" i="0" u="none" strike="noStrike" kern="1200" cap="none" spc="0" normalizeH="0" baseline="0" noProof="0" dirty="0" err="1">
                <a:ln>
                  <a:noFill/>
                </a:ln>
                <a:solidFill>
                  <a:schemeClr val="tx1"/>
                </a:solidFill>
                <a:effectLst/>
                <a:uLnTx/>
                <a:uFillTx/>
                <a:latin typeface="+mn-lt"/>
                <a:ea typeface="+mn-ea"/>
                <a:cs typeface="+mn-cs"/>
              </a:rPr>
              <a:t>Ikke</a:t>
            </a:r>
            <a:r>
              <a:rPr kumimoji="0" lang="nn-NO" sz="2800" b="0" i="0" u="none" strike="noStrike" kern="1200" cap="none" spc="0" normalizeH="0" baseline="0" noProof="0" dirty="0">
                <a:ln>
                  <a:noFill/>
                </a:ln>
                <a:solidFill>
                  <a:schemeClr val="tx1"/>
                </a:solidFill>
                <a:effectLst/>
                <a:uLnTx/>
                <a:uFillTx/>
                <a:latin typeface="+mn-lt"/>
                <a:ea typeface="+mn-ea"/>
                <a:cs typeface="+mn-cs"/>
              </a:rPr>
              <a:t> gi dine </a:t>
            </a:r>
            <a:r>
              <a:rPr kumimoji="0" lang="nn-NO" sz="2800" b="0" i="0" u="none" strike="noStrike" kern="1200" cap="none" spc="0" normalizeH="0" baseline="0" noProof="0" dirty="0" err="1">
                <a:ln>
                  <a:noFill/>
                </a:ln>
                <a:solidFill>
                  <a:schemeClr val="tx1"/>
                </a:solidFill>
                <a:effectLst/>
                <a:uLnTx/>
                <a:uFillTx/>
                <a:latin typeface="+mn-lt"/>
                <a:ea typeface="+mn-ea"/>
                <a:cs typeface="+mn-cs"/>
              </a:rPr>
              <a:t>vurderinger</a:t>
            </a:r>
            <a:r>
              <a:rPr kumimoji="0" lang="nn-NO" sz="2800" b="0" i="0" u="none" strike="noStrike" kern="1200" cap="none" spc="0" normalizeH="0" baseline="0" noProof="0" dirty="0">
                <a:ln>
                  <a:noFill/>
                </a:ln>
                <a:solidFill>
                  <a:schemeClr val="tx1"/>
                </a:solidFill>
                <a:effectLst/>
                <a:uLnTx/>
                <a:uFillTx/>
                <a:latin typeface="+mn-lt"/>
                <a:ea typeface="+mn-ea"/>
                <a:cs typeface="+mn-cs"/>
              </a:rPr>
              <a:t> av om </a:t>
            </a:r>
            <a:r>
              <a:rPr kumimoji="0" lang="nn-NO" sz="2800" b="0" i="0" u="none" strike="noStrike" kern="1200" cap="none" spc="0" normalizeH="0" baseline="0" noProof="0" dirty="0" err="1">
                <a:ln>
                  <a:noFill/>
                </a:ln>
                <a:solidFill>
                  <a:schemeClr val="tx1"/>
                </a:solidFill>
                <a:effectLst/>
                <a:uLnTx/>
                <a:uFillTx/>
                <a:latin typeface="+mn-lt"/>
                <a:ea typeface="+mn-ea"/>
                <a:cs typeface="+mn-cs"/>
              </a:rPr>
              <a:t>resultatene</a:t>
            </a:r>
            <a:r>
              <a:rPr kumimoji="0" lang="nn-NO" sz="2800" b="0" i="0" u="none" strike="noStrike" kern="1200" cap="none" spc="0" normalizeH="0" baseline="0" noProof="0" dirty="0">
                <a:ln>
                  <a:noFill/>
                </a:ln>
                <a:solidFill>
                  <a:schemeClr val="tx1"/>
                </a:solidFill>
                <a:effectLst/>
                <a:uLnTx/>
                <a:uFillTx/>
                <a:latin typeface="+mn-lt"/>
                <a:ea typeface="+mn-ea"/>
                <a:cs typeface="+mn-cs"/>
              </a:rPr>
              <a:t> er gode eller dårlige</a:t>
            </a:r>
          </a:p>
          <a:p>
            <a:pPr marL="457200" indent="-457200">
              <a:buClr>
                <a:schemeClr val="tx1"/>
              </a:buClr>
              <a:buFont typeface="Arial" panose="020B0604020202020204" pitchFamily="34" charset="0"/>
              <a:buChar char="•"/>
              <a:defRPr/>
            </a:pPr>
            <a:r>
              <a:rPr kumimoji="0" lang="nn-NO" sz="2800" b="0" i="0" u="none" strike="noStrike" kern="1200" cap="none" spc="0" normalizeH="0" baseline="0" noProof="0" dirty="0">
                <a:ln>
                  <a:noFill/>
                </a:ln>
                <a:solidFill>
                  <a:schemeClr val="tx1"/>
                </a:solidFill>
                <a:effectLst/>
                <a:uLnTx/>
                <a:uFillTx/>
                <a:latin typeface="+mn-lt"/>
                <a:ea typeface="+mn-ea"/>
                <a:cs typeface="+mn-cs"/>
              </a:rPr>
              <a:t>Avgrens tankar om </a:t>
            </a:r>
            <a:r>
              <a:rPr kumimoji="0" lang="nn-NO" sz="2800" b="0" i="0" u="none" strike="noStrike" kern="1200" cap="none" spc="0" normalizeH="0" baseline="0" noProof="0" dirty="0" err="1">
                <a:ln>
                  <a:noFill/>
                </a:ln>
                <a:solidFill>
                  <a:schemeClr val="tx1"/>
                </a:solidFill>
                <a:effectLst/>
                <a:uLnTx/>
                <a:uFillTx/>
                <a:latin typeface="+mn-lt"/>
                <a:ea typeface="+mn-ea"/>
                <a:cs typeface="+mn-cs"/>
              </a:rPr>
              <a:t>sammenhenger</a:t>
            </a:r>
            <a:r>
              <a:rPr kumimoji="0" lang="nn-NO" sz="2800" b="0" i="0" u="none" strike="noStrike" kern="1200" cap="none" spc="0" normalizeH="0" baseline="0" noProof="0" dirty="0">
                <a:ln>
                  <a:noFill/>
                </a:ln>
                <a:solidFill>
                  <a:schemeClr val="tx1"/>
                </a:solidFill>
                <a:effectLst/>
                <a:uLnTx/>
                <a:uFillTx/>
                <a:latin typeface="+mn-lt"/>
                <a:ea typeface="+mn-ea"/>
                <a:cs typeface="+mn-cs"/>
              </a:rPr>
              <a:t> i rapporten</a:t>
            </a:r>
          </a:p>
          <a:p>
            <a:pPr marL="457200" indent="-457200">
              <a:buClr>
                <a:schemeClr val="tx1"/>
              </a:buClr>
              <a:buFont typeface="Arial" panose="020B0604020202020204" pitchFamily="34" charset="0"/>
              <a:buChar char="•"/>
              <a:defRPr/>
            </a:pPr>
            <a:r>
              <a:rPr kumimoji="0" lang="nb-NO" sz="2800" b="0" i="0" u="none" strike="noStrike" kern="1200" cap="none" spc="0" normalizeH="0" baseline="0" noProof="0" dirty="0">
                <a:ln>
                  <a:noFill/>
                </a:ln>
                <a:solidFill>
                  <a:schemeClr val="tx1"/>
                </a:solidFill>
                <a:effectLst/>
                <a:uLnTx/>
                <a:uFillTx/>
                <a:latin typeface="+mn-lt"/>
                <a:ea typeface="+mn-ea"/>
                <a:cs typeface="+mn-cs"/>
              </a:rPr>
              <a:t>Fokuser på gruppen og ikke på individuelle svar</a:t>
            </a:r>
            <a:endParaRPr kumimoji="0" lang="nn-NO" sz="2800" b="0" i="0" u="none" strike="noStrike" kern="1200" cap="none" spc="0" normalizeH="0" baseline="0" noProof="0" dirty="0">
              <a:ln>
                <a:noFill/>
              </a:ln>
              <a:solidFill>
                <a:schemeClr val="tx1"/>
              </a:solidFill>
              <a:effectLst/>
              <a:uLnTx/>
              <a:uFillTx/>
              <a:latin typeface="+mn-lt"/>
              <a:ea typeface="+mn-ea"/>
              <a:cs typeface="+mn-cs"/>
            </a:endParaRPr>
          </a:p>
          <a:p>
            <a:pPr marL="457200" indent="-457200">
              <a:buClr>
                <a:schemeClr val="tx1"/>
              </a:buClr>
              <a:buFont typeface="Arial" panose="020B0604020202020204" pitchFamily="34" charset="0"/>
              <a:buChar char="•"/>
              <a:defRPr/>
            </a:pPr>
            <a:r>
              <a:rPr kumimoji="0" lang="nn-NO" sz="2800" b="0" i="0" u="none" strike="noStrike" kern="1200" cap="none" spc="0" normalizeH="0" baseline="0" noProof="0" dirty="0">
                <a:ln>
                  <a:noFill/>
                </a:ln>
                <a:solidFill>
                  <a:schemeClr val="tx1"/>
                </a:solidFill>
                <a:effectLst/>
                <a:uLnTx/>
                <a:uFillTx/>
                <a:latin typeface="+mn-lt"/>
                <a:ea typeface="+mn-ea"/>
                <a:cs typeface="+mn-cs"/>
              </a:rPr>
              <a:t>Hold diskusjonen på et </a:t>
            </a:r>
            <a:r>
              <a:rPr kumimoji="0" lang="nn-NO" sz="2800" b="0" i="0" u="none" strike="noStrike" kern="1200" cap="none" spc="0" normalizeH="0" baseline="0" noProof="0" dirty="0" err="1">
                <a:ln>
                  <a:noFill/>
                </a:ln>
                <a:solidFill>
                  <a:schemeClr val="tx1"/>
                </a:solidFill>
                <a:effectLst/>
                <a:uLnTx/>
                <a:uFillTx/>
                <a:latin typeface="+mn-lt"/>
                <a:ea typeface="+mn-ea"/>
                <a:cs typeface="+mn-cs"/>
              </a:rPr>
              <a:t>overordnet</a:t>
            </a:r>
            <a:r>
              <a:rPr kumimoji="0" lang="nn-NO" sz="2800" b="0" i="0" u="none" strike="noStrike" kern="1200" cap="none" spc="0" normalizeH="0" baseline="0" noProof="0" dirty="0">
                <a:ln>
                  <a:noFill/>
                </a:ln>
                <a:solidFill>
                  <a:schemeClr val="tx1"/>
                </a:solidFill>
                <a:effectLst/>
                <a:uLnTx/>
                <a:uFillTx/>
                <a:latin typeface="+mn-lt"/>
                <a:ea typeface="+mn-ea"/>
                <a:cs typeface="+mn-cs"/>
              </a:rPr>
              <a:t> nivå</a:t>
            </a:r>
          </a:p>
          <a:p>
            <a:pPr>
              <a:buClr>
                <a:schemeClr val="tx1"/>
              </a:buClr>
            </a:pPr>
            <a:endParaRPr lang="nb-NO" dirty="0"/>
          </a:p>
        </p:txBody>
      </p:sp>
      <p:sp>
        <p:nvSpPr>
          <p:cNvPr id="4" name="Plasshaldar for innhald 1">
            <a:extLst>
              <a:ext uri="{FF2B5EF4-FFF2-40B4-BE49-F238E27FC236}">
                <a16:creationId xmlns:a16="http://schemas.microsoft.com/office/drawing/2014/main" id="{134C3B00-20F8-4D8D-BFFB-6E552E501C95}"/>
              </a:ext>
            </a:extLst>
          </p:cNvPr>
          <p:cNvSpPr txBox="1">
            <a:spLocks/>
          </p:cNvSpPr>
          <p:nvPr/>
        </p:nvSpPr>
        <p:spPr>
          <a:xfrm>
            <a:off x="1402251" y="1670986"/>
            <a:ext cx="9387496" cy="3352178"/>
          </a:xfrm>
          <a:prstGeom prst="rect">
            <a:avLst/>
          </a:prstGeom>
        </p:spPr>
        <p:txBody>
          <a:bodyPr vert="horz" lIns="0" tIns="0" rIns="0" bIns="0" rtlCol="0">
            <a:noAutofit/>
          </a:bodyPr>
          <a:lstStyle>
            <a:lvl1pPr marL="144000" indent="-144000" algn="l" defTabSz="914400" rtl="0" eaLnBrk="1" latinLnBrk="0" hangingPunct="1">
              <a:lnSpc>
                <a:spcPct val="100000"/>
              </a:lnSpc>
              <a:spcBef>
                <a:spcPts val="1800"/>
              </a:spcBef>
              <a:buClr>
                <a:schemeClr val="accent1"/>
              </a:buClr>
              <a:buFont typeface="Arial" panose="020B0604020202020204" pitchFamily="34" charset="0"/>
              <a:buChar char="•"/>
              <a:tabLst/>
              <a:defRPr sz="2000" kern="1200">
                <a:solidFill>
                  <a:schemeClr val="tx1"/>
                </a:solidFill>
                <a:latin typeface="+mn-lt"/>
                <a:ea typeface="+mn-ea"/>
                <a:cs typeface="+mn-cs"/>
              </a:defRPr>
            </a:lvl1pPr>
            <a:lvl2pPr marL="288000" indent="-144000" algn="l" defTabSz="914400" rtl="0" eaLnBrk="1" latinLnBrk="0" hangingPunct="1">
              <a:lnSpc>
                <a:spcPct val="100000"/>
              </a:lnSpc>
              <a:spcBef>
                <a:spcPts val="500"/>
              </a:spcBef>
              <a:buClr>
                <a:schemeClr val="accent1"/>
              </a:buClr>
              <a:buFont typeface="Arial" panose="020B0604020202020204" pitchFamily="34" charset="0"/>
              <a:buChar char="•"/>
              <a:tabLst/>
              <a:defRPr sz="1800" kern="1200">
                <a:solidFill>
                  <a:schemeClr val="tx1"/>
                </a:solidFill>
                <a:latin typeface="+mn-lt"/>
                <a:ea typeface="+mn-ea"/>
                <a:cs typeface="+mn-cs"/>
              </a:defRPr>
            </a:lvl2pPr>
            <a:lvl3pPr marL="432000" indent="-1440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576000" indent="-1440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720000" indent="-1440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marR="0" lvl="0" indent="-144000" algn="l" defTabSz="914400" rtl="0" eaLnBrk="1" fontAlgn="auto" latinLnBrk="0" hangingPunct="1">
              <a:lnSpc>
                <a:spcPct val="100000"/>
              </a:lnSpc>
              <a:spcBef>
                <a:spcPts val="1800"/>
              </a:spcBef>
              <a:spcAft>
                <a:spcPts val="0"/>
              </a:spcAft>
              <a:buClr>
                <a:srgbClr val="48B3AB"/>
              </a:buClr>
              <a:buSzTx/>
              <a:buFont typeface="Arial" panose="020B0604020202020204" pitchFamily="34" charset="0"/>
              <a:buChar char="•"/>
              <a:tabLst/>
              <a:defRPr/>
            </a:pPr>
            <a:endParaRPr kumimoji="0" lang="nn-NO"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122" name="Picture 2" descr="person catching light bulb">
            <a:extLst>
              <a:ext uri="{FF2B5EF4-FFF2-40B4-BE49-F238E27FC236}">
                <a16:creationId xmlns:a16="http://schemas.microsoft.com/office/drawing/2014/main" id="{C606E3B1-6643-2044-802B-113FEB6AF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9384"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888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ildeforklaring formet som en ellipse 16"/>
          <p:cNvSpPr/>
          <p:nvPr/>
        </p:nvSpPr>
        <p:spPr>
          <a:xfrm>
            <a:off x="2558456" y="2060848"/>
            <a:ext cx="1656184" cy="864096"/>
          </a:xfrm>
          <a:prstGeom prst="wedgeEllipseCallout">
            <a:avLst>
              <a:gd name="adj1" fmla="val 26710"/>
              <a:gd name="adj2" fmla="val 6397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Bildeforklaring formet som en ellipse 14"/>
          <p:cNvSpPr/>
          <p:nvPr/>
        </p:nvSpPr>
        <p:spPr>
          <a:xfrm>
            <a:off x="7896200" y="2060848"/>
            <a:ext cx="1656184" cy="864096"/>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tel 1"/>
          <p:cNvSpPr>
            <a:spLocks noGrp="1"/>
          </p:cNvSpPr>
          <p:nvPr>
            <p:ph type="title"/>
          </p:nvPr>
        </p:nvSpPr>
        <p:spPr>
          <a:xfrm>
            <a:off x="1112674" y="221044"/>
            <a:ext cx="9966651" cy="1285069"/>
          </a:xfrm>
        </p:spPr>
        <p:txBody>
          <a:bodyPr/>
          <a:lstStyle/>
          <a:p>
            <a:r>
              <a:rPr lang="nb-NO" dirty="0"/>
              <a:t>Oppfølging</a:t>
            </a: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2361541039"/>
              </p:ext>
            </p:extLst>
          </p:nvPr>
        </p:nvGraphicFramePr>
        <p:xfrm>
          <a:off x="1217341" y="1535449"/>
          <a:ext cx="9966325" cy="42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Rett pil 5"/>
          <p:cNvCxnSpPr>
            <a:cxnSpLocks/>
          </p:cNvCxnSpPr>
          <p:nvPr/>
        </p:nvCxnSpPr>
        <p:spPr>
          <a:xfrm>
            <a:off x="6583680" y="1679465"/>
            <a:ext cx="4599986" cy="3941406"/>
          </a:xfrm>
          <a:prstGeom prst="straightConnector1">
            <a:avLst/>
          </a:prstGeom>
          <a:ln w="19050" cap="rnd">
            <a:solidFill>
              <a:schemeClr val="tx1"/>
            </a:solidFill>
            <a:prstDash val="lg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Rett pil 6"/>
          <p:cNvCxnSpPr>
            <a:cxnSpLocks/>
          </p:cNvCxnSpPr>
          <p:nvPr/>
        </p:nvCxnSpPr>
        <p:spPr>
          <a:xfrm flipH="1">
            <a:off x="1217341" y="1679465"/>
            <a:ext cx="4660946" cy="3954981"/>
          </a:xfrm>
          <a:prstGeom prst="straightConnector1">
            <a:avLst/>
          </a:prstGeom>
          <a:ln w="19050" cap="rnd">
            <a:solidFill>
              <a:schemeClr val="tx1"/>
            </a:solidFill>
            <a:prstDash val="lgDash"/>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kstSylinder 12"/>
          <p:cNvSpPr txBox="1"/>
          <p:nvPr/>
        </p:nvSpPr>
        <p:spPr>
          <a:xfrm>
            <a:off x="8328248" y="2348880"/>
            <a:ext cx="1944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Arial"/>
                <a:ea typeface="+mn-ea"/>
                <a:cs typeface="+mn-cs"/>
              </a:rPr>
              <a:t>Dialog</a:t>
            </a:r>
          </a:p>
        </p:txBody>
      </p:sp>
      <p:sp>
        <p:nvSpPr>
          <p:cNvPr id="14" name="TekstSylinder 13"/>
          <p:cNvSpPr txBox="1"/>
          <p:nvPr/>
        </p:nvSpPr>
        <p:spPr>
          <a:xfrm>
            <a:off x="2927648" y="2348880"/>
            <a:ext cx="1944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Arial"/>
                <a:ea typeface="+mn-ea"/>
                <a:cs typeface="+mn-cs"/>
              </a:rPr>
              <a:t>Dialog</a:t>
            </a:r>
          </a:p>
        </p:txBody>
      </p:sp>
      <p:sp>
        <p:nvSpPr>
          <p:cNvPr id="11" name="TekstSylinder 10"/>
          <p:cNvSpPr txBox="1"/>
          <p:nvPr/>
        </p:nvSpPr>
        <p:spPr>
          <a:xfrm>
            <a:off x="2469775" y="6028676"/>
            <a:ext cx="72524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1" u="none" strike="noStrike" kern="1200" cap="none" spc="0" normalizeH="0" baseline="0" noProof="0" dirty="0">
                <a:ln>
                  <a:noFill/>
                </a:ln>
                <a:solidFill>
                  <a:srgbClr val="09224B"/>
                </a:solidFill>
                <a:effectLst/>
                <a:uLnTx/>
                <a:uFillTx/>
                <a:latin typeface="Arial"/>
                <a:ea typeface="+mn-ea"/>
                <a:cs typeface="+mn-cs"/>
              </a:rPr>
              <a:t>Etter modell fra «Medarbeiderundersøkelsen gjennomført – hva nå?»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1" u="none" strike="noStrike" kern="1200" cap="none" spc="0" normalizeH="0" baseline="0" noProof="0" dirty="0">
                <a:ln>
                  <a:noFill/>
                </a:ln>
                <a:solidFill>
                  <a:srgbClr val="09224B"/>
                </a:solidFill>
                <a:effectLst/>
                <a:uLnTx/>
                <a:uFillTx/>
                <a:latin typeface="Arial"/>
                <a:ea typeface="+mn-ea"/>
                <a:cs typeface="+mn-cs"/>
              </a:rPr>
              <a:t>Molstad og Sæter 2014</a:t>
            </a:r>
          </a:p>
        </p:txBody>
      </p:sp>
      <p:sp>
        <p:nvSpPr>
          <p:cNvPr id="3" name="Høyrepil med hakk 2"/>
          <p:cNvSpPr/>
          <p:nvPr/>
        </p:nvSpPr>
        <p:spPr>
          <a:xfrm>
            <a:off x="8166303" y="524149"/>
            <a:ext cx="1980220" cy="936104"/>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kstSylinder 4"/>
          <p:cNvSpPr txBox="1"/>
          <p:nvPr/>
        </p:nvSpPr>
        <p:spPr>
          <a:xfrm>
            <a:off x="8544272" y="800701"/>
            <a:ext cx="1440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Arial"/>
                <a:ea typeface="+mn-ea"/>
                <a:cs typeface="+mn-cs"/>
              </a:rPr>
              <a:t>Oppfølging</a:t>
            </a:r>
          </a:p>
        </p:txBody>
      </p:sp>
      <p:sp>
        <p:nvSpPr>
          <p:cNvPr id="8" name="Prosess 7"/>
          <p:cNvSpPr/>
          <p:nvPr/>
        </p:nvSpPr>
        <p:spPr>
          <a:xfrm>
            <a:off x="7896200" y="296645"/>
            <a:ext cx="2520280" cy="1296144"/>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49001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B8B0BE-EAF0-43AA-8182-BEADA9AA94BD}"/>
              </a:ext>
            </a:extLst>
          </p:cNvPr>
          <p:cNvSpPr/>
          <p:nvPr/>
        </p:nvSpPr>
        <p:spPr>
          <a:xfrm>
            <a:off x="1722274" y="1808085"/>
            <a:ext cx="3332964" cy="369332"/>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7941D"/>
                </a:solidFill>
                <a:effectLst/>
                <a:uLnTx/>
                <a:uFillTx/>
                <a:latin typeface="Source Sans Pro" panose="020B0503030403020204" pitchFamily="34" charset="0"/>
                <a:ea typeface="Source Sans Pro" panose="020B0503030403020204" pitchFamily="34" charset="0"/>
                <a:cs typeface="+mn-cs"/>
              </a:rPr>
              <a:t>Avdelingsmøte 1 (1.5 – 2 timer)</a:t>
            </a:r>
            <a:endParaRPr kumimoji="0" lang="nb-NO" sz="1800" b="1" i="0" u="none" strike="noStrike" kern="1200" cap="none" spc="0" normalizeH="0" baseline="0" noProof="0" dirty="0">
              <a:ln>
                <a:noFill/>
              </a:ln>
              <a:solidFill>
                <a:srgbClr val="F7941D"/>
              </a:solidFill>
              <a:effectLst/>
              <a:uLnTx/>
              <a:uFillTx/>
              <a:latin typeface="Source Sans Pro" panose="020B0503030403020204" pitchFamily="34" charset="0"/>
              <a:ea typeface="Source Sans Pro" panose="020B0503030403020204" pitchFamily="34" charset="0"/>
              <a:cs typeface="Arial"/>
            </a:endParaRPr>
          </a:p>
        </p:txBody>
      </p:sp>
      <p:sp>
        <p:nvSpPr>
          <p:cNvPr id="7" name="Plasshaldar for innhald 4">
            <a:extLst>
              <a:ext uri="{FF2B5EF4-FFF2-40B4-BE49-F238E27FC236}">
                <a16:creationId xmlns:a16="http://schemas.microsoft.com/office/drawing/2014/main" id="{A89D17AE-133D-4B7B-80C8-823C22147F5E}"/>
              </a:ext>
            </a:extLst>
          </p:cNvPr>
          <p:cNvSpPr>
            <a:spLocks noGrp="1"/>
          </p:cNvSpPr>
          <p:nvPr>
            <p:ph idx="1"/>
          </p:nvPr>
        </p:nvSpPr>
        <p:spPr>
          <a:xfrm>
            <a:off x="1368312" y="2345188"/>
            <a:ext cx="4560539" cy="3082841"/>
          </a:xfrm>
        </p:spPr>
        <p:style>
          <a:lnRef idx="2">
            <a:schemeClr val="accent3"/>
          </a:lnRef>
          <a:fillRef idx="1">
            <a:schemeClr val="lt1"/>
          </a:fillRef>
          <a:effectRef idx="0">
            <a:schemeClr val="accent3"/>
          </a:effectRef>
          <a:fontRef idx="minor">
            <a:schemeClr val="dk1"/>
          </a:fontRef>
        </p:style>
        <p:txBody>
          <a:bodyPr>
            <a:normAutofit lnSpcReduction="10000"/>
          </a:bodyPr>
          <a:lstStyle/>
          <a:p>
            <a:pPr marL="457200" indent="-457200">
              <a:buFont typeface="+mj-lt"/>
              <a:buAutoNum type="arabicPeriod"/>
            </a:pPr>
            <a:r>
              <a:rPr lang="nb-NO" sz="2000" dirty="0">
                <a:latin typeface="Source Sans Pro" panose="020B0503030403020204" pitchFamily="34" charset="0"/>
                <a:ea typeface="Source Sans Pro" panose="020B0503030403020204" pitchFamily="34" charset="0"/>
              </a:rPr>
              <a:t>Velkommen! </a:t>
            </a:r>
          </a:p>
          <a:p>
            <a:pPr marL="457200" indent="-457200">
              <a:buFont typeface="+mj-lt"/>
              <a:buAutoNum type="arabicPeriod"/>
            </a:pPr>
            <a:r>
              <a:rPr lang="nb-NO" sz="2000" dirty="0">
                <a:latin typeface="Source Sans Pro" panose="020B0503030403020204" pitchFamily="34" charset="0"/>
                <a:ea typeface="Source Sans Pro" panose="020B0503030403020204" pitchFamily="34" charset="0"/>
              </a:rPr>
              <a:t>Hvorfor 10-faktor? (5 min)</a:t>
            </a:r>
          </a:p>
          <a:p>
            <a:pPr marL="457200" indent="-457200">
              <a:buFont typeface="+mj-lt"/>
              <a:buAutoNum type="arabicPeriod"/>
            </a:pPr>
            <a:r>
              <a:rPr lang="nb-NO" sz="2000" dirty="0">
                <a:latin typeface="Source Sans Pro" panose="020B0503030403020204" pitchFamily="34" charset="0"/>
                <a:ea typeface="Source Sans Pro" panose="020B0503030403020204" pitchFamily="34" charset="0"/>
              </a:rPr>
              <a:t>De 10-faktorene og resultatene             våre (20 min)</a:t>
            </a:r>
          </a:p>
          <a:p>
            <a:pPr marL="457200" indent="-457200">
              <a:buFont typeface="+mj-lt"/>
              <a:buAutoNum type="arabicPeriod"/>
            </a:pPr>
            <a:r>
              <a:rPr lang="nn-NO" sz="2000" dirty="0">
                <a:latin typeface="Source Sans Pro" panose="020B0503030403020204" pitchFamily="34" charset="0"/>
                <a:ea typeface="Source Sans Pro" panose="020B0503030403020204" pitchFamily="34" charset="0"/>
              </a:rPr>
              <a:t>Analysekrysset (50-80 min)</a:t>
            </a:r>
          </a:p>
          <a:p>
            <a:pPr marL="457200" indent="-457200">
              <a:buFont typeface="+mj-lt"/>
              <a:buAutoNum type="arabicPeriod"/>
            </a:pPr>
            <a:r>
              <a:rPr lang="nn-NO" sz="2000" dirty="0">
                <a:latin typeface="Source Sans Pro" panose="020B0503030403020204" pitchFamily="34" charset="0"/>
                <a:ea typeface="Source Sans Pro" panose="020B0503030403020204" pitchFamily="34" charset="0"/>
              </a:rPr>
              <a:t>Oppsummering dag 1 –</a:t>
            </a:r>
            <a:r>
              <a:rPr lang="nb-NO" sz="2000" dirty="0">
                <a:latin typeface="Source Sans Pro" panose="020B0503030403020204" pitchFamily="34" charset="0"/>
                <a:ea typeface="Source Sans Pro" panose="020B0503030403020204" pitchFamily="34" charset="0"/>
              </a:rPr>
              <a:t> hvilke faktorer skal vi videre jobbe med?</a:t>
            </a:r>
            <a:r>
              <a:rPr lang="nn-NO" sz="2000" dirty="0">
                <a:latin typeface="Source Sans Pro" panose="020B0503030403020204" pitchFamily="34" charset="0"/>
                <a:ea typeface="Source Sans Pro" panose="020B0503030403020204" pitchFamily="34" charset="0"/>
              </a:rPr>
              <a:t>  (10 min)</a:t>
            </a:r>
          </a:p>
          <a:p>
            <a:pPr marL="457200" indent="-457200">
              <a:buFont typeface="+mj-lt"/>
              <a:buAutoNum type="arabicPeriod"/>
            </a:pPr>
            <a:r>
              <a:rPr lang="nb-NO" sz="2000" dirty="0">
                <a:latin typeface="Source Sans Pro" panose="020B0503030403020204" pitchFamily="34" charset="0"/>
                <a:ea typeface="Source Sans Pro" panose="020B0503030403020204" pitchFamily="34" charset="0"/>
              </a:rPr>
              <a:t>Takk for i dag!</a:t>
            </a:r>
          </a:p>
        </p:txBody>
      </p:sp>
      <p:sp>
        <p:nvSpPr>
          <p:cNvPr id="8" name="Tittel 3">
            <a:extLst>
              <a:ext uri="{FF2B5EF4-FFF2-40B4-BE49-F238E27FC236}">
                <a16:creationId xmlns:a16="http://schemas.microsoft.com/office/drawing/2014/main" id="{CC3BF295-D905-4B10-B3A6-D80D28027571}"/>
              </a:ext>
            </a:extLst>
          </p:cNvPr>
          <p:cNvSpPr>
            <a:spLocks noGrp="1"/>
          </p:cNvSpPr>
          <p:nvPr>
            <p:ph type="title"/>
          </p:nvPr>
        </p:nvSpPr>
        <p:spPr>
          <a:xfrm>
            <a:off x="167148" y="235975"/>
            <a:ext cx="12241161" cy="1022554"/>
          </a:xfrm>
        </p:spPr>
        <p:txBody>
          <a:bodyPr/>
          <a:lstStyle/>
          <a:p>
            <a:r>
              <a:rPr lang="nb-NO" dirty="0">
                <a:latin typeface="Source Sans Pro" panose="020B0503030403020204" pitchFamily="34" charset="0"/>
                <a:ea typeface="Source Sans Pro" panose="020B0503030403020204" pitchFamily="34" charset="0"/>
              </a:rPr>
              <a:t>Anbefales gjennomført i 2 møter</a:t>
            </a:r>
            <a:endParaRPr lang="nb-NO" dirty="0">
              <a:latin typeface="Source Sans Pro" panose="020B0503030403020204" pitchFamily="34" charset="0"/>
              <a:ea typeface="Source Sans Pro" panose="020B0503030403020204" pitchFamily="34" charset="0"/>
              <a:cs typeface="Arial"/>
            </a:endParaRPr>
          </a:p>
        </p:txBody>
      </p:sp>
      <p:sp>
        <p:nvSpPr>
          <p:cNvPr id="5" name="Plasshaldar for innhald 5">
            <a:extLst>
              <a:ext uri="{FF2B5EF4-FFF2-40B4-BE49-F238E27FC236}">
                <a16:creationId xmlns:a16="http://schemas.microsoft.com/office/drawing/2014/main" id="{B4B2CD09-FCDC-44E0-8624-BAD10AE7DEB3}"/>
              </a:ext>
            </a:extLst>
          </p:cNvPr>
          <p:cNvSpPr txBox="1">
            <a:spLocks/>
          </p:cNvSpPr>
          <p:nvPr/>
        </p:nvSpPr>
        <p:spPr>
          <a:xfrm>
            <a:off x="6464300" y="2345188"/>
            <a:ext cx="5422900" cy="3020650"/>
          </a:xfrm>
          <a:prstGeom prst="rect">
            <a:avLst/>
          </a:prstGeom>
          <a:solidFill>
            <a:srgbClr val="FFFFFF"/>
          </a:solidFill>
          <a:ln w="12700" cap="flat" cmpd="sng" algn="ctr">
            <a:solidFill>
              <a:srgbClr val="268078"/>
            </a:solidFill>
            <a:prstDash val="solid"/>
            <a:miter lim="800000"/>
          </a:ln>
          <a:effectLst/>
        </p:spPr>
        <p:txBody>
          <a:bodyPr vert="horz" lIns="72000" tIns="0" rIns="0" bIns="0" rtlCol="0">
            <a:noAutofit/>
          </a:bodyPr>
          <a:lstStyle>
            <a:lvl1pPr marL="144000" indent="-144000" algn="l" defTabSz="914400" rtl="0" eaLnBrk="1" latinLnBrk="0" hangingPunct="1">
              <a:lnSpc>
                <a:spcPct val="100000"/>
              </a:lnSpc>
              <a:spcBef>
                <a:spcPts val="1800"/>
              </a:spcBef>
              <a:buClr>
                <a:schemeClr val="accent1"/>
              </a:buClr>
              <a:buFont typeface="Arial" panose="020B0604020202020204" pitchFamily="34" charset="0"/>
              <a:buChar char="•"/>
              <a:tabLst/>
              <a:defRPr sz="2000" kern="1200">
                <a:solidFill>
                  <a:schemeClr val="dk1"/>
                </a:solidFill>
                <a:latin typeface="+mn-lt"/>
                <a:ea typeface="+mn-ea"/>
                <a:cs typeface="+mn-cs"/>
              </a:defRPr>
            </a:lvl1pPr>
            <a:lvl2pPr marL="288000" indent="-144000" algn="l" defTabSz="914400" rtl="0" eaLnBrk="1" latinLnBrk="0" hangingPunct="1">
              <a:lnSpc>
                <a:spcPct val="100000"/>
              </a:lnSpc>
              <a:spcBef>
                <a:spcPts val="500"/>
              </a:spcBef>
              <a:buClr>
                <a:schemeClr val="accent1"/>
              </a:buClr>
              <a:buFont typeface="Arial" panose="020B0604020202020204" pitchFamily="34" charset="0"/>
              <a:buChar char="•"/>
              <a:tabLst/>
              <a:defRPr sz="1800" kern="1200">
                <a:solidFill>
                  <a:schemeClr val="dk1"/>
                </a:solidFill>
                <a:latin typeface="+mn-lt"/>
                <a:ea typeface="+mn-ea"/>
                <a:cs typeface="+mn-cs"/>
              </a:defRPr>
            </a:lvl2pPr>
            <a:lvl3pPr marL="432000" indent="-1440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dk1"/>
                </a:solidFill>
                <a:latin typeface="+mn-lt"/>
                <a:ea typeface="+mn-ea"/>
                <a:cs typeface="+mn-cs"/>
              </a:defRPr>
            </a:lvl3pPr>
            <a:lvl4pPr marL="576000" indent="-1440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dk1"/>
                </a:solidFill>
                <a:latin typeface="+mn-lt"/>
                <a:ea typeface="+mn-ea"/>
                <a:cs typeface="+mn-cs"/>
              </a:defRPr>
            </a:lvl4pPr>
            <a:lvl5pPr marL="720000" indent="-1440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Velkommen! </a:t>
            </a:r>
          </a:p>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Oppsummering dag 1: Hvilke faktorer skal vi jobbe med - introdusere veikartet (10 min)</a:t>
            </a:r>
          </a:p>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Veikartet – gruppearbeid IGP (70-100 min)</a:t>
            </a:r>
          </a:p>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n-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Oppsummering dag 2: H</a:t>
            </a:r>
            <a:r>
              <a:rPr kumimoji="0" lang="nn-NO" sz="2000" b="0" i="0" u="none" strike="noStrike" kern="1200" cap="none" spc="0" normalizeH="0" baseline="0" noProof="0" dirty="0" err="1">
                <a:ln>
                  <a:noFill/>
                </a:ln>
                <a:solidFill>
                  <a:srgbClr val="1F2C4F"/>
                </a:solidFill>
                <a:effectLst/>
                <a:uLnTx/>
                <a:uFillTx/>
                <a:latin typeface="Source Sans Pro" panose="020B0503030403020204" pitchFamily="34" charset="0"/>
                <a:ea typeface="Source Sans Pro" panose="020B0503030403020204" pitchFamily="34" charset="0"/>
                <a:cs typeface="+mn-cs"/>
              </a:rPr>
              <a:t>vordan</a:t>
            </a:r>
            <a:r>
              <a:rPr kumimoji="0" lang="nn-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 </a:t>
            </a: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skal vi sørge for at tiltakene blir jobbet med framover? (10 min)</a:t>
            </a:r>
          </a:p>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Takk for i dag!</a:t>
            </a:r>
          </a:p>
          <a:p>
            <a:pPr marL="144000" marR="0" lvl="0" indent="-144000" algn="l" defTabSz="914400" rtl="0" eaLnBrk="1" fontAlgn="auto" latinLnBrk="0" hangingPunct="1">
              <a:lnSpc>
                <a:spcPct val="100000"/>
              </a:lnSpc>
              <a:spcBef>
                <a:spcPts val="1000"/>
              </a:spcBef>
              <a:spcAft>
                <a:spcPts val="0"/>
              </a:spcAft>
              <a:buClr>
                <a:srgbClr val="48B3AB"/>
              </a:buClr>
              <a:buSzTx/>
              <a:buFont typeface="Arial" panose="020B0604020202020204" pitchFamily="34" charset="0"/>
              <a:buChar char="•"/>
              <a:tabLst/>
              <a:defRPr/>
            </a:pPr>
            <a:endPar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6" name="Rektangel 5">
            <a:extLst>
              <a:ext uri="{FF2B5EF4-FFF2-40B4-BE49-F238E27FC236}">
                <a16:creationId xmlns:a16="http://schemas.microsoft.com/office/drawing/2014/main" id="{8FE3453B-F8B9-4A15-AE20-F25179950CBF}"/>
              </a:ext>
            </a:extLst>
          </p:cNvPr>
          <p:cNvSpPr/>
          <p:nvPr/>
        </p:nvSpPr>
        <p:spPr>
          <a:xfrm>
            <a:off x="6895288" y="1812770"/>
            <a:ext cx="3332964" cy="369332"/>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7941D"/>
                </a:solidFill>
                <a:effectLst/>
                <a:uLnTx/>
                <a:uFillTx/>
                <a:latin typeface="Source Sans Pro" panose="020B0503030403020204" pitchFamily="34" charset="0"/>
                <a:ea typeface="Source Sans Pro" panose="020B0503030403020204" pitchFamily="34" charset="0"/>
                <a:cs typeface="+mn-cs"/>
              </a:rPr>
              <a:t>Avdelingsmøte</a:t>
            </a:r>
            <a:r>
              <a:rPr kumimoji="0" lang="nb-NO" sz="1800" b="1" i="0" u="none" strike="noStrike" kern="1200" cap="none" spc="0" normalizeH="0" baseline="0" noProof="0" dirty="0">
                <a:ln>
                  <a:noFill/>
                </a:ln>
                <a:solidFill>
                  <a:srgbClr val="FFFFFF">
                    <a:lumMod val="75000"/>
                  </a:srgbClr>
                </a:solidFill>
                <a:effectLst/>
                <a:uLnTx/>
                <a:uFillTx/>
                <a:latin typeface="Source Sans Pro" panose="020B0503030403020204" pitchFamily="34" charset="0"/>
                <a:ea typeface="Source Sans Pro" panose="020B0503030403020204" pitchFamily="34" charset="0"/>
                <a:cs typeface="+mn-cs"/>
              </a:rPr>
              <a:t> </a:t>
            </a:r>
            <a:r>
              <a:rPr kumimoji="0" lang="nb-NO" sz="1800" b="1" i="0" u="none" strike="noStrike" kern="1200" cap="none" spc="0" normalizeH="0" baseline="0" noProof="0" dirty="0">
                <a:ln>
                  <a:noFill/>
                </a:ln>
                <a:solidFill>
                  <a:srgbClr val="F7941D"/>
                </a:solidFill>
                <a:effectLst/>
                <a:uLnTx/>
                <a:uFillTx/>
                <a:latin typeface="Source Sans Pro" panose="020B0503030403020204" pitchFamily="34" charset="0"/>
                <a:ea typeface="Source Sans Pro" panose="020B0503030403020204" pitchFamily="34" charset="0"/>
                <a:cs typeface="+mn-cs"/>
              </a:rPr>
              <a:t>1 (1.5 – 2 timer)</a:t>
            </a:r>
          </a:p>
        </p:txBody>
      </p:sp>
    </p:spTree>
    <p:extLst>
      <p:ext uri="{BB962C8B-B14F-4D97-AF65-F5344CB8AC3E}">
        <p14:creationId xmlns:p14="http://schemas.microsoft.com/office/powerpoint/2010/main" val="1955175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535B84-F756-394E-8004-410208EE6160}"/>
              </a:ext>
            </a:extLst>
          </p:cNvPr>
          <p:cNvSpPr>
            <a:spLocks noGrp="1"/>
          </p:cNvSpPr>
          <p:nvPr>
            <p:ph type="sldNum" sz="quarter" idx="19"/>
          </p:nvPr>
        </p:nvSpPr>
        <p:spPr>
          <a:xfrm>
            <a:off x="8610600" y="6356350"/>
            <a:ext cx="2743200" cy="365125"/>
          </a:xfrm>
          <a:prstGeom prst="rect">
            <a:avLst/>
          </a:prstGeom>
        </p:spPr>
        <p:txBody>
          <a:bodyPr vert="horz" lIns="91440" tIns="45720" rIns="91440" bIns="45720" rtlCol="0" anchor="ctr"/>
          <a:lstStyle>
            <a:defPPr>
              <a:defRPr lang="nb-NO"/>
            </a:defPPr>
            <a:lvl1pPr algn="r" rtl="0" eaLnBrk="1" fontAlgn="auto" hangingPunct="1">
              <a:spcBef>
                <a:spcPts val="0"/>
              </a:spcBef>
              <a:spcAft>
                <a:spcPts val="0"/>
              </a:spcAft>
              <a:defRPr sz="1200" kern="1200">
                <a:solidFill>
                  <a:schemeClr val="tx1">
                    <a:tint val="75000"/>
                  </a:schemeClr>
                </a:solidFill>
                <a:latin typeface="Source Sans Pro" panose="020B0503030403020204" pitchFamily="34" charset="0"/>
                <a:ea typeface="Source Sans Pro" panose="020B0503030403020204" pitchFamily="34" charset="0"/>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9D6536-4E5C-1240-9A7E-94BCDD7D19D1}" type="slidenum">
              <a:rPr kumimoji="0" lang="nb-NO" sz="1200" b="0" i="0" u="none" strike="noStrike" kern="1200" cap="none" spc="0" normalizeH="0" baseline="0" noProof="0" smtClean="0">
                <a:ln>
                  <a:noFill/>
                </a:ln>
                <a:solidFill>
                  <a:srgbClr val="1F2C4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024" b="0" i="0" u="none" strike="noStrike" kern="1200" cap="none" spc="0" normalizeH="0" baseline="0" noProof="0">
              <a:ln>
                <a:noFill/>
              </a:ln>
              <a:solidFill>
                <a:srgbClr val="FFFFFF">
                  <a:lumMod val="50000"/>
                </a:srgbClr>
              </a:solidFill>
              <a:effectLst/>
              <a:uLnTx/>
              <a:uFillTx/>
              <a:latin typeface="Arial"/>
              <a:ea typeface="Source Sans Pro" panose="020B0503030403020204" pitchFamily="34" charset="0"/>
              <a:cs typeface="+mn-cs"/>
            </a:endParaRPr>
          </a:p>
        </p:txBody>
      </p:sp>
      <p:sp>
        <p:nvSpPr>
          <p:cNvPr id="148483" name="Title 5">
            <a:extLst>
              <a:ext uri="{FF2B5EF4-FFF2-40B4-BE49-F238E27FC236}">
                <a16:creationId xmlns:a16="http://schemas.microsoft.com/office/drawing/2014/main" id="{1108EE2C-2220-1D4E-A40C-D072CDC60312}"/>
              </a:ext>
            </a:extLst>
          </p:cNvPr>
          <p:cNvSpPr>
            <a:spLocks noGrp="1" noChangeArrowheads="1"/>
          </p:cNvSpPr>
          <p:nvPr>
            <p:ph type="title"/>
          </p:nvPr>
        </p:nvSpPr>
        <p:spPr/>
        <p:txBody>
          <a:bodyPr/>
          <a:lstStyle/>
          <a:p>
            <a:r>
              <a:rPr lang="nb-NO" altLang="nb-NO" dirty="0"/>
              <a:t>Lærende møter (IGP) </a:t>
            </a:r>
          </a:p>
        </p:txBody>
      </p:sp>
      <p:sp>
        <p:nvSpPr>
          <p:cNvPr id="8" name="Content Placeholder 7">
            <a:extLst>
              <a:ext uri="{FF2B5EF4-FFF2-40B4-BE49-F238E27FC236}">
                <a16:creationId xmlns:a16="http://schemas.microsoft.com/office/drawing/2014/main" id="{69ACAB48-C1C3-F344-97E7-ED723697A422}"/>
              </a:ext>
            </a:extLst>
          </p:cNvPr>
          <p:cNvSpPr>
            <a:spLocks noGrp="1"/>
          </p:cNvSpPr>
          <p:nvPr>
            <p:ph sz="quarter" idx="15"/>
          </p:nvPr>
        </p:nvSpPr>
        <p:spPr>
          <a:xfrm>
            <a:off x="838200" y="1697038"/>
            <a:ext cx="6426200" cy="4795837"/>
          </a:xfrm>
        </p:spPr>
        <p:txBody>
          <a:bodyPr rtlCol="0">
            <a:noAutofit/>
          </a:bodyPr>
          <a:lstStyle/>
          <a:p>
            <a:pPr marL="0" indent="0" fontAlgn="auto">
              <a:lnSpc>
                <a:spcPct val="120000"/>
              </a:lnSpc>
              <a:spcAft>
                <a:spcPts val="0"/>
              </a:spcAft>
              <a:buFont typeface="Arial" panose="020B0604020202020204" pitchFamily="34" charset="0"/>
              <a:buNone/>
              <a:defRPr/>
            </a:pPr>
            <a:r>
              <a:rPr lang="nb-NO" sz="2400" dirty="0">
                <a:cs typeface="+mn-cs"/>
              </a:rPr>
              <a:t>Strukturert gruppearbeid inspirert av lærende møter: </a:t>
            </a:r>
          </a:p>
          <a:p>
            <a:pPr lvl="1" fontAlgn="auto">
              <a:lnSpc>
                <a:spcPct val="120000"/>
              </a:lnSpc>
              <a:spcAft>
                <a:spcPts val="0"/>
              </a:spcAft>
              <a:defRPr/>
            </a:pPr>
            <a:r>
              <a:rPr lang="nb-NO" sz="2000" b="1" dirty="0">
                <a:cs typeface="+mn-cs"/>
              </a:rPr>
              <a:t>I</a:t>
            </a:r>
            <a:r>
              <a:rPr lang="nb-NO" sz="2000" dirty="0">
                <a:cs typeface="+mn-cs"/>
              </a:rPr>
              <a:t>ndividuell refleksjon (i møtet eller i forkant)</a:t>
            </a:r>
          </a:p>
          <a:p>
            <a:pPr lvl="1" fontAlgn="auto">
              <a:lnSpc>
                <a:spcPct val="120000"/>
              </a:lnSpc>
              <a:spcAft>
                <a:spcPts val="0"/>
              </a:spcAft>
              <a:defRPr/>
            </a:pPr>
            <a:r>
              <a:rPr lang="nb-NO" sz="2000" dirty="0">
                <a:cs typeface="+mn-cs"/>
              </a:rPr>
              <a:t>Samtale i </a:t>
            </a:r>
            <a:r>
              <a:rPr lang="nb-NO" sz="2000" b="1" dirty="0">
                <a:cs typeface="+mn-cs"/>
              </a:rPr>
              <a:t>G</a:t>
            </a:r>
            <a:r>
              <a:rPr lang="nb-NO" sz="2000" dirty="0">
                <a:cs typeface="+mn-cs"/>
              </a:rPr>
              <a:t>ruppe, med rekkefremlegg (ett og ett punkt fra hver deltaker)</a:t>
            </a:r>
          </a:p>
          <a:p>
            <a:pPr lvl="1" fontAlgn="auto">
              <a:lnSpc>
                <a:spcPct val="120000"/>
              </a:lnSpc>
              <a:spcAft>
                <a:spcPts val="0"/>
              </a:spcAft>
              <a:defRPr/>
            </a:pPr>
            <a:r>
              <a:rPr lang="nb-NO" sz="2000" dirty="0">
                <a:cs typeface="+mn-cs"/>
              </a:rPr>
              <a:t>Deling i </a:t>
            </a:r>
            <a:r>
              <a:rPr lang="nb-NO" sz="2000" b="1" dirty="0">
                <a:cs typeface="+mn-cs"/>
              </a:rPr>
              <a:t>P</a:t>
            </a:r>
            <a:r>
              <a:rPr lang="nb-NO" sz="2000" dirty="0">
                <a:cs typeface="+mn-cs"/>
              </a:rPr>
              <a:t>lenum for felles kompetansebygging</a:t>
            </a:r>
          </a:p>
          <a:p>
            <a:pPr fontAlgn="auto">
              <a:lnSpc>
                <a:spcPct val="120000"/>
              </a:lnSpc>
              <a:spcAft>
                <a:spcPts val="0"/>
              </a:spcAft>
              <a:defRPr/>
            </a:pPr>
            <a:r>
              <a:rPr lang="nb-NO" sz="2400" b="1" dirty="0">
                <a:cs typeface="+mn-cs"/>
              </a:rPr>
              <a:t>Roller</a:t>
            </a:r>
            <a:r>
              <a:rPr lang="nb-NO" sz="2400" dirty="0">
                <a:cs typeface="+mn-cs"/>
              </a:rPr>
              <a:t>: ordstyrer, tidtaker, viddevakt og sekretær</a:t>
            </a:r>
          </a:p>
          <a:p>
            <a:pPr marL="0" indent="0">
              <a:buNone/>
            </a:pPr>
            <a:r>
              <a:rPr lang="nb-NO" sz="2400" dirty="0"/>
              <a:t>Bidrar til ansvarliggjøring, deltakelse og eierskap hos alle deltakerne. Sikrer at alle blir hørt.</a:t>
            </a:r>
          </a:p>
        </p:txBody>
      </p:sp>
      <p:pic>
        <p:nvPicPr>
          <p:cNvPr id="7" name="Picture Placeholder 6" descr="gruppedialog.png">
            <a:extLst>
              <a:ext uri="{FF2B5EF4-FFF2-40B4-BE49-F238E27FC236}">
                <a16:creationId xmlns:a16="http://schemas.microsoft.com/office/drawing/2014/main" id="{AB997915-024E-0C4B-81C4-479FF8AF64CF}"/>
              </a:ext>
            </a:extLst>
          </p:cNvPr>
          <p:cNvPicPr>
            <a:picLocks noGrp="1" noChangeAspect="1"/>
          </p:cNvPicPr>
          <p:nvPr>
            <p:ph type="pic" sz="quarter" idx="13"/>
          </p:nvPr>
        </p:nvPicPr>
        <p:blipFill>
          <a:blip r:embed="rId3"/>
          <a:srcRect t="7008" b="7008"/>
          <a:stretch>
            <a:fillRect/>
          </a:stretch>
        </p:blipFill>
        <p:spPr>
          <a:xfrm>
            <a:off x="7264400" y="2132013"/>
            <a:ext cx="4927600" cy="3287712"/>
          </a:xfrm>
        </p:spPr>
      </p:pic>
      <p:sp>
        <p:nvSpPr>
          <p:cNvPr id="148485" name="Content Placeholder 8">
            <a:extLst>
              <a:ext uri="{FF2B5EF4-FFF2-40B4-BE49-F238E27FC236}">
                <a16:creationId xmlns:a16="http://schemas.microsoft.com/office/drawing/2014/main" id="{6ADD5C33-238E-1842-B314-22FFFB633002}"/>
              </a:ext>
            </a:extLst>
          </p:cNvPr>
          <p:cNvSpPr>
            <a:spLocks noGrp="1" noChangeArrowheads="1"/>
          </p:cNvSpPr>
          <p:nvPr>
            <p:ph idx="16"/>
          </p:nvPr>
        </p:nvSpPr>
        <p:spPr>
          <a:xfrm>
            <a:off x="838200" y="344488"/>
            <a:ext cx="5099050" cy="317500"/>
          </a:xfrm>
        </p:spPr>
        <p:txBody>
          <a:bodyPr/>
          <a:lstStyle/>
          <a:p>
            <a:r>
              <a:rPr lang="nb-NO" altLang="nb-NO" dirty="0">
                <a:solidFill>
                  <a:schemeClr val="accent1"/>
                </a:solidFill>
              </a:rPr>
              <a:t>Gjennomgående verktøy</a:t>
            </a:r>
          </a:p>
        </p:txBody>
      </p:sp>
    </p:spTree>
    <p:extLst>
      <p:ext uri="{BB962C8B-B14F-4D97-AF65-F5344CB8AC3E}">
        <p14:creationId xmlns:p14="http://schemas.microsoft.com/office/powerpoint/2010/main" val="2147706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9D8F6854-36A0-4AE7-A3B5-32A037621DB1}"/>
              </a:ext>
            </a:extLst>
          </p:cNvPr>
          <p:cNvSpPr>
            <a:spLocks noGrp="1"/>
          </p:cNvSpPr>
          <p:nvPr>
            <p:ph type="title"/>
          </p:nvPr>
        </p:nvSpPr>
        <p:spPr>
          <a:xfrm>
            <a:off x="1096510" y="0"/>
            <a:ext cx="9966325" cy="1285875"/>
          </a:xfrm>
        </p:spPr>
        <p:txBody>
          <a:bodyPr vert="horz" lIns="0" tIns="0" rIns="0" bIns="0" rtlCol="0" anchor="b" anchorCtr="0">
            <a:noAutofit/>
          </a:bodyPr>
          <a:lstStyle/>
          <a:p>
            <a:pPr algn="ctr"/>
            <a:r>
              <a:rPr lang="nb-NO" sz="3600" dirty="0"/>
              <a:t>Bruk analysekrysset for å finne faktorene dere vil jobbe videre med: </a:t>
            </a:r>
            <a:endParaRPr lang="nb-NO" sz="3600" dirty="0">
              <a:cs typeface="Arial"/>
            </a:endParaRPr>
          </a:p>
        </p:txBody>
      </p:sp>
      <p:sp>
        <p:nvSpPr>
          <p:cNvPr id="5" name="Plasshaldar for innhald 1">
            <a:extLst>
              <a:ext uri="{FF2B5EF4-FFF2-40B4-BE49-F238E27FC236}">
                <a16:creationId xmlns:a16="http://schemas.microsoft.com/office/drawing/2014/main" id="{274C1CF9-40FE-4D90-A497-6B39DBEE0C60}"/>
              </a:ext>
            </a:extLst>
          </p:cNvPr>
          <p:cNvSpPr>
            <a:spLocks noGrp="1"/>
          </p:cNvSpPr>
          <p:nvPr>
            <p:ph idx="1"/>
          </p:nvPr>
        </p:nvSpPr>
        <p:spPr>
          <a:xfrm>
            <a:off x="1112838" y="1420586"/>
            <a:ext cx="9447007" cy="3879002"/>
          </a:xfrm>
          <a:solidFill>
            <a:schemeClr val="bg2">
              <a:lumMod val="95000"/>
            </a:schemeClr>
          </a:solidFill>
        </p:spPr>
        <p:txBody>
          <a:bodyPr vert="horz" lIns="0" tIns="0" rIns="0" bIns="0" rtlCol="0" anchor="t">
            <a:noAutofit/>
          </a:bodyPr>
          <a:lstStyle/>
          <a:p>
            <a:pPr marL="457200" lvl="1" indent="0">
              <a:buNone/>
            </a:pPr>
            <a:r>
              <a:rPr lang="nb-NO" sz="2000" dirty="0">
                <a:solidFill>
                  <a:schemeClr val="tx1"/>
                </a:solidFill>
                <a:latin typeface="Calibri"/>
                <a:ea typeface="Times New Roman"/>
                <a:cs typeface="Calibri"/>
              </a:rPr>
              <a:t>Bruk IGP metoden:</a:t>
            </a:r>
          </a:p>
          <a:p>
            <a:pPr marL="457200" lvl="1" indent="0">
              <a:buNone/>
            </a:pPr>
            <a:r>
              <a:rPr lang="nb-NO" sz="1800" dirty="0">
                <a:solidFill>
                  <a:srgbClr val="FF0000"/>
                </a:solidFill>
                <a:cs typeface="Calibri"/>
              </a:rPr>
              <a:t>I</a:t>
            </a:r>
            <a:r>
              <a:rPr lang="nb-NO" sz="1800" dirty="0">
                <a:cs typeface="Calibri"/>
              </a:rPr>
              <a:t>ndividuelt:</a:t>
            </a:r>
            <a:r>
              <a:rPr lang="nb-NO" sz="1800" dirty="0">
                <a:solidFill>
                  <a:srgbClr val="4D4D4D"/>
                </a:solidFill>
                <a:cs typeface="Calibri"/>
              </a:rPr>
              <a:t> Hvilke faktorer er du fornøyd med? Hvilke faktorer ønsker du at organisasjonen skal bli bedre på? Hvorfor? Bruk analysekrysset. </a:t>
            </a:r>
            <a:endParaRPr lang="nb-NO" sz="1800" dirty="0">
              <a:solidFill>
                <a:srgbClr val="4D4D4D">
                  <a:lumMod val="50000"/>
                </a:srgbClr>
              </a:solidFill>
            </a:endParaRPr>
          </a:p>
          <a:p>
            <a:pPr marL="457200" lvl="1" indent="0" hangingPunct="0">
              <a:buNone/>
            </a:pPr>
            <a:endParaRPr lang="nb-NO" sz="1800" dirty="0">
              <a:solidFill>
                <a:srgbClr val="FF0000"/>
              </a:solidFill>
              <a:cs typeface="Calibri"/>
            </a:endParaRPr>
          </a:p>
          <a:p>
            <a:pPr marL="457200" lvl="1" indent="0" hangingPunct="0">
              <a:buNone/>
            </a:pPr>
            <a:r>
              <a:rPr lang="nb-NO" sz="1800" dirty="0">
                <a:solidFill>
                  <a:srgbClr val="FF0000"/>
                </a:solidFill>
                <a:cs typeface="Calibri"/>
              </a:rPr>
              <a:t>G</a:t>
            </a:r>
            <a:r>
              <a:rPr lang="nb-NO" sz="1800" dirty="0">
                <a:cs typeface="Calibri"/>
              </a:rPr>
              <a:t>ruppe </a:t>
            </a:r>
            <a:r>
              <a:rPr lang="nb-NO" sz="1800" dirty="0">
                <a:solidFill>
                  <a:srgbClr val="4D4D4D"/>
                </a:solidFill>
                <a:cs typeface="Calibri"/>
              </a:rPr>
              <a:t>(20 min)</a:t>
            </a:r>
            <a:r>
              <a:rPr lang="nb-NO" sz="1800" dirty="0">
                <a:cs typeface="Calibri"/>
              </a:rPr>
              <a:t>: 3-4 personer per gruppe. </a:t>
            </a:r>
            <a:r>
              <a:rPr lang="nb-NO" sz="1800" dirty="0">
                <a:solidFill>
                  <a:srgbClr val="4D4D4D"/>
                </a:solidFill>
                <a:cs typeface="Calibri"/>
              </a:rPr>
              <a:t> </a:t>
            </a:r>
            <a:br>
              <a:rPr lang="nb-NO" sz="1800" dirty="0">
                <a:solidFill>
                  <a:srgbClr val="4D4D4D"/>
                </a:solidFill>
                <a:cs typeface="Calibri"/>
              </a:rPr>
            </a:br>
            <a:r>
              <a:rPr lang="nb-NO" sz="1800" dirty="0">
                <a:solidFill>
                  <a:srgbClr val="4D4D4D"/>
                </a:solidFill>
                <a:cs typeface="Calibri"/>
              </a:rPr>
              <a:t>Rekkefremlegg – alle får komme til orde en og en. </a:t>
            </a:r>
            <a:br>
              <a:rPr lang="nb-NO" sz="1800" dirty="0">
                <a:solidFill>
                  <a:srgbClr val="4D4D4D"/>
                </a:solidFill>
                <a:cs typeface="Calibri"/>
              </a:rPr>
            </a:br>
            <a:r>
              <a:rPr lang="nb-NO" sz="1800" dirty="0">
                <a:solidFill>
                  <a:srgbClr val="4D4D4D"/>
                </a:solidFill>
                <a:cs typeface="Calibri"/>
              </a:rPr>
              <a:t>Deretter drøfter dere: Hva vil vår gruppe spille inn i plenum? 1 -2 faktorer som er bra, 1-2 faktorer som bør bli bedre. Begrunnelse. Prøv å gå bak svarene, og spør videre – det kan hjelpe dere å se bakenforliggende faktorer. </a:t>
            </a:r>
          </a:p>
          <a:p>
            <a:pPr marL="457200" lvl="1" indent="0" hangingPunct="0">
              <a:buNone/>
            </a:pPr>
            <a:endParaRPr lang="nb-NO" sz="1800" dirty="0">
              <a:solidFill>
                <a:srgbClr val="4D4D4D"/>
              </a:solidFill>
              <a:cs typeface="Calibri"/>
            </a:endParaRPr>
          </a:p>
          <a:p>
            <a:pPr marL="457200" lvl="1" indent="0" hangingPunct="0">
              <a:buNone/>
            </a:pPr>
            <a:r>
              <a:rPr lang="nb-NO" sz="1800" dirty="0">
                <a:solidFill>
                  <a:srgbClr val="FF0000"/>
                </a:solidFill>
                <a:cs typeface="Times New Roman"/>
              </a:rPr>
              <a:t>P</a:t>
            </a:r>
            <a:r>
              <a:rPr lang="nb-NO" sz="1800" dirty="0">
                <a:cs typeface="Times New Roman"/>
              </a:rPr>
              <a:t>lenum:</a:t>
            </a:r>
            <a:r>
              <a:rPr lang="nb-NO" sz="1800" dirty="0">
                <a:solidFill>
                  <a:srgbClr val="4D4D4D">
                    <a:lumMod val="50000"/>
                  </a:srgbClr>
                </a:solidFill>
                <a:cs typeface="Times New Roman"/>
              </a:rPr>
              <a:t> (20 min): </a:t>
            </a:r>
          </a:p>
          <a:p>
            <a:pPr marL="914400" lvl="1" indent="-457200" hangingPunct="0">
              <a:buAutoNum type="arabicPeriod"/>
            </a:pPr>
            <a:r>
              <a:rPr lang="nb-NO" sz="1800" dirty="0">
                <a:solidFill>
                  <a:srgbClr val="4D4D4D"/>
                </a:solidFill>
                <a:cs typeface="Times New Roman"/>
              </a:rPr>
              <a:t>Faktorer som er bra. Hva gjør at vi skårer bra? </a:t>
            </a:r>
          </a:p>
          <a:p>
            <a:pPr marL="914400" lvl="1" indent="-457200" hangingPunct="0">
              <a:buAutoNum type="arabicPeriod"/>
            </a:pPr>
            <a:r>
              <a:rPr lang="nb-NO" sz="1800" dirty="0">
                <a:solidFill>
                  <a:srgbClr val="4D4D4D"/>
                </a:solidFill>
                <a:cs typeface="Times New Roman"/>
              </a:rPr>
              <a:t>Faktorer vi ønsker at  vi skal bli bedre på. Hvorfor?</a:t>
            </a:r>
            <a:r>
              <a:rPr lang="nb-NO" sz="1800" dirty="0">
                <a:solidFill>
                  <a:srgbClr val="4D4D4D"/>
                </a:solidFill>
                <a:cs typeface="Calibri"/>
              </a:rPr>
              <a:t>    </a:t>
            </a:r>
          </a:p>
          <a:p>
            <a:pPr marL="457200" lvl="1" indent="0" hangingPunct="0">
              <a:buNone/>
            </a:pPr>
            <a:endParaRPr lang="nb-NO" sz="2000" dirty="0">
              <a:solidFill>
                <a:srgbClr val="4D4D4D">
                  <a:lumMod val="50000"/>
                </a:srgbClr>
              </a:solidFill>
              <a:latin typeface="Calibri" panose="020F0502020204030204" pitchFamily="34" charset="0"/>
              <a:ea typeface="Times New Roman"/>
              <a:cs typeface="Times New Roman"/>
            </a:endParaRPr>
          </a:p>
        </p:txBody>
      </p:sp>
      <p:sp>
        <p:nvSpPr>
          <p:cNvPr id="6" name="TekstSylinder 5">
            <a:extLst>
              <a:ext uri="{FF2B5EF4-FFF2-40B4-BE49-F238E27FC236}">
                <a16:creationId xmlns:a16="http://schemas.microsoft.com/office/drawing/2014/main" id="{94FC5DC5-39F3-4933-BA3F-ACA85D305DE5}"/>
              </a:ext>
            </a:extLst>
          </p:cNvPr>
          <p:cNvSpPr txBox="1"/>
          <p:nvPr/>
        </p:nvSpPr>
        <p:spPr>
          <a:xfrm>
            <a:off x="1228951" y="5551916"/>
            <a:ext cx="2674329" cy="1169551"/>
          </a:xfrm>
          <a:prstGeom prst="rect">
            <a:avLst/>
          </a:prstGeom>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F2C4F"/>
                </a:solidFill>
                <a:effectLst/>
                <a:uLnTx/>
                <a:uFillTx/>
                <a:latin typeface="Calibri" panose="020F0502020204030204"/>
                <a:ea typeface="+mn-ea"/>
                <a:cs typeface="+mn-cs"/>
              </a:rPr>
              <a:t>Individuelt: </a:t>
            </a:r>
            <a:r>
              <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rPr>
              <a:t> 5 minutter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F2C4F"/>
                </a:solidFill>
                <a:effectLst/>
                <a:uLnTx/>
                <a:uFillTx/>
                <a:latin typeface="Calibri" panose="020F0502020204030204"/>
                <a:ea typeface="+mn-ea"/>
                <a:cs typeface="+mn-cs"/>
              </a:rPr>
              <a:t>Gruppe: </a:t>
            </a:r>
            <a:r>
              <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rPr>
              <a:t>ca. 20 minutter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F2C4F"/>
                </a:solidFill>
                <a:effectLst/>
                <a:uLnTx/>
                <a:uFillTx/>
                <a:latin typeface="Calibri" panose="020F0502020204030204"/>
                <a:ea typeface="+mn-ea"/>
                <a:cs typeface="+mn-cs"/>
              </a:rPr>
              <a:t>Plenum: </a:t>
            </a:r>
            <a:r>
              <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rPr>
              <a:t>ca. 20 min</a:t>
            </a:r>
          </a:p>
        </p:txBody>
      </p:sp>
      <p:sp>
        <p:nvSpPr>
          <p:cNvPr id="7" name="TekstSylinder 6">
            <a:extLst>
              <a:ext uri="{FF2B5EF4-FFF2-40B4-BE49-F238E27FC236}">
                <a16:creationId xmlns:a16="http://schemas.microsoft.com/office/drawing/2014/main" id="{D2E42143-CAE4-411B-849D-D9E5A1445695}"/>
              </a:ext>
            </a:extLst>
          </p:cNvPr>
          <p:cNvSpPr txBox="1"/>
          <p:nvPr/>
        </p:nvSpPr>
        <p:spPr>
          <a:xfrm>
            <a:off x="4360526" y="5521138"/>
            <a:ext cx="5239339" cy="1200329"/>
          </a:xfrm>
          <a:prstGeom prst="rect">
            <a:avLst/>
          </a:prstGeom>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F2C4F"/>
                </a:solidFill>
                <a:effectLst/>
                <a:uLnTx/>
                <a:uFillTx/>
                <a:latin typeface="Calibri" panose="020F0502020204030204"/>
                <a:ea typeface="+mn-ea"/>
                <a:cs typeface="+mn-cs"/>
              </a:rPr>
              <a:t>Ordstyrer og tidtaker: </a:t>
            </a:r>
            <a:r>
              <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rPr>
              <a:t>den som sist hadde bursdag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F2C4F"/>
                </a:solidFill>
                <a:effectLst/>
                <a:uLnTx/>
                <a:uFillTx/>
                <a:latin typeface="Calibri" panose="020F0502020204030204"/>
                <a:ea typeface="+mn-ea"/>
                <a:cs typeface="+mn-cs"/>
              </a:rPr>
              <a:t>Viddevakt: </a:t>
            </a:r>
            <a:r>
              <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rPr>
              <a:t>den som det er lengst siden hadde bursdag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F2C4F"/>
                </a:solidFill>
                <a:effectLst/>
                <a:uLnTx/>
                <a:uFillTx/>
                <a:latin typeface="Calibri" panose="020F0502020204030204"/>
                <a:ea typeface="+mn-ea"/>
                <a:cs typeface="+mn-cs"/>
              </a:rPr>
              <a:t>Sekretær: </a:t>
            </a:r>
            <a:r>
              <a:rPr kumimoji="0" lang="nb-NO" sz="1400" b="0" i="0" u="none" strike="noStrike" kern="1200" cap="none" spc="0" normalizeH="0" baseline="0" noProof="0" dirty="0">
                <a:ln>
                  <a:noFill/>
                </a:ln>
                <a:solidFill>
                  <a:srgbClr val="1F2C4F"/>
                </a:solidFill>
                <a:effectLst/>
                <a:uLnTx/>
                <a:uFillTx/>
                <a:latin typeface="Calibri" panose="020F0502020204030204"/>
                <a:ea typeface="+mn-ea"/>
                <a:cs typeface="+mn-cs"/>
              </a:rPr>
              <a:t>den som har lengst fornavn av de som er </a:t>
            </a:r>
            <a:r>
              <a:rPr kumimoji="0" lang="nb-NO" sz="1600" b="0" i="0" u="none" strike="noStrike" kern="1200" cap="none" spc="0" normalizeH="0" baseline="0" noProof="0" dirty="0">
                <a:ln>
                  <a:noFill/>
                </a:ln>
                <a:solidFill>
                  <a:srgbClr val="1F2C4F"/>
                </a:solidFill>
                <a:effectLst/>
                <a:uLnTx/>
                <a:uFillTx/>
                <a:latin typeface="Calibri" panose="020F0502020204030204"/>
                <a:ea typeface="+mn-ea"/>
                <a:cs typeface="+mn-cs"/>
              </a:rPr>
              <a:t>igjen</a:t>
            </a:r>
          </a:p>
        </p:txBody>
      </p:sp>
    </p:spTree>
    <p:extLst>
      <p:ext uri="{BB962C8B-B14F-4D97-AF65-F5344CB8AC3E}">
        <p14:creationId xmlns:p14="http://schemas.microsoft.com/office/powerpoint/2010/main" val="1297000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p:cNvGraphicFramePr>
            <a:graphicFrameLocks noGrp="1"/>
          </p:cNvGraphicFramePr>
          <p:nvPr/>
        </p:nvGraphicFramePr>
        <p:xfrm>
          <a:off x="1631504" y="476672"/>
          <a:ext cx="8928992" cy="6012668"/>
        </p:xfrm>
        <a:graphic>
          <a:graphicData uri="http://schemas.openxmlformats.org/drawingml/2006/table">
            <a:tbl>
              <a:tblPr firstRow="1" firstCol="1" bandRow="1"/>
              <a:tblGrid>
                <a:gridCol w="1816066">
                  <a:extLst>
                    <a:ext uri="{9D8B030D-6E8A-4147-A177-3AD203B41FA5}">
                      <a16:colId xmlns:a16="http://schemas.microsoft.com/office/drawing/2014/main" val="20000"/>
                    </a:ext>
                  </a:extLst>
                </a:gridCol>
                <a:gridCol w="7112926">
                  <a:extLst>
                    <a:ext uri="{9D8B030D-6E8A-4147-A177-3AD203B41FA5}">
                      <a16:colId xmlns:a16="http://schemas.microsoft.com/office/drawing/2014/main" val="20001"/>
                    </a:ext>
                  </a:extLst>
                </a:gridCol>
              </a:tblGrid>
              <a:tr h="2880320">
                <a:tc>
                  <a:txBody>
                    <a:bodyPr/>
                    <a:lstStyle/>
                    <a:p>
                      <a:pPr>
                        <a:lnSpc>
                          <a:spcPct val="115000"/>
                        </a:lnSpc>
                        <a:spcAft>
                          <a:spcPts val="0"/>
                        </a:spcAft>
                      </a:pPr>
                      <a:r>
                        <a:rPr lang="nb-NO" sz="1400" b="1" dirty="0">
                          <a:effectLst/>
                          <a:latin typeface="Calibri"/>
                          <a:ea typeface="Calibri"/>
                          <a:cs typeface="Times New Roman"/>
                        </a:rPr>
                        <a:t>På hvilke to faktorer er vi fornøyd med skåren?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1400" b="1">
                          <a:effectLst/>
                          <a:latin typeface="Calibri"/>
                          <a:ea typeface="Calibri"/>
                          <a:cs typeface="Times New Roman"/>
                        </a:rPr>
                        <a:t>Hva er det som gjør at vi skårer bra på disse faktorene?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32348">
                <a:tc>
                  <a:txBody>
                    <a:bodyPr/>
                    <a:lstStyle/>
                    <a:p>
                      <a:pPr>
                        <a:lnSpc>
                          <a:spcPct val="115000"/>
                        </a:lnSpc>
                        <a:spcAft>
                          <a:spcPts val="0"/>
                        </a:spcAft>
                      </a:pPr>
                      <a:r>
                        <a:rPr lang="nb-NO" sz="1400" b="1">
                          <a:effectLst/>
                          <a:latin typeface="Calibri"/>
                          <a:ea typeface="Calibri"/>
                          <a:cs typeface="Times New Roman"/>
                        </a:rPr>
                        <a:t>På hvilke to faktorer er det viktig at vi forbedrer oss?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1400" b="1" dirty="0">
                          <a:effectLst/>
                          <a:latin typeface="Calibri"/>
                          <a:ea typeface="Calibri"/>
                          <a:cs typeface="Times New Roman"/>
                        </a:rPr>
                        <a:t>Hvorfor er det viktig at vi forbedrer oss på disse </a:t>
                      </a:r>
                      <a:r>
                        <a:rPr lang="nb-NO" sz="1400" b="1" baseline="0" dirty="0">
                          <a:effectLst/>
                          <a:latin typeface="Calibri"/>
                          <a:ea typeface="Calibri"/>
                          <a:cs typeface="Times New Roman"/>
                        </a:rPr>
                        <a:t> </a:t>
                      </a:r>
                      <a:r>
                        <a:rPr lang="nb-NO" sz="1400" b="1" dirty="0">
                          <a:effectLst/>
                          <a:latin typeface="Calibri"/>
                          <a:ea typeface="Calibri"/>
                          <a:cs typeface="Times New Roman"/>
                        </a:rPr>
                        <a:t>to faktorene? </a:t>
                      </a:r>
                    </a:p>
                    <a:p>
                      <a:pPr>
                        <a:lnSpc>
                          <a:spcPct val="115000"/>
                        </a:lnSpc>
                        <a:spcAft>
                          <a:spcPts val="0"/>
                        </a:spcAft>
                      </a:pPr>
                      <a:endParaRPr lang="nb-NO"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kstSylinder 3"/>
          <p:cNvSpPr txBox="1"/>
          <p:nvPr/>
        </p:nvSpPr>
        <p:spPr>
          <a:xfrm>
            <a:off x="1631504" y="44624"/>
            <a:ext cx="84969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05193"/>
                </a:solidFill>
                <a:effectLst/>
                <a:uLnTx/>
                <a:uFillTx/>
                <a:latin typeface="Calibri" panose="020F0502020204030204"/>
                <a:ea typeface="+mn-ea"/>
                <a:cs typeface="+mn-cs"/>
              </a:rPr>
              <a:t>Analysekrysset</a:t>
            </a:r>
            <a:endParaRPr kumimoji="0" lang="nb-NO" sz="1400" b="0" i="0" u="none" strike="noStrike" kern="1200" cap="none" spc="0" normalizeH="0" baseline="0" noProof="0">
              <a:ln>
                <a:noFill/>
              </a:ln>
              <a:solidFill>
                <a:srgbClr val="005193"/>
              </a:solidFill>
              <a:effectLst/>
              <a:uLnTx/>
              <a:uFillTx/>
              <a:latin typeface="Calibri" panose="020F0502020204030204"/>
              <a:ea typeface="+mn-ea"/>
              <a:cs typeface="+mn-cs"/>
            </a:endParaRPr>
          </a:p>
        </p:txBody>
      </p:sp>
      <p:sp>
        <p:nvSpPr>
          <p:cNvPr id="2" name="TekstSylinder 1"/>
          <p:cNvSpPr txBox="1"/>
          <p:nvPr/>
        </p:nvSpPr>
        <p:spPr>
          <a:xfrm>
            <a:off x="1991544" y="1628800"/>
            <a:ext cx="1296144"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panose="020F0502020204030204"/>
                <a:ea typeface="+mn-ea"/>
                <a:cs typeface="+mn-cs"/>
              </a:rPr>
              <a:t>Fornøyd</a:t>
            </a:r>
          </a:p>
        </p:txBody>
      </p:sp>
      <p:sp>
        <p:nvSpPr>
          <p:cNvPr id="5" name="TekstSylinder 4"/>
          <p:cNvSpPr txBox="1"/>
          <p:nvPr/>
        </p:nvSpPr>
        <p:spPr>
          <a:xfrm>
            <a:off x="3791744" y="1628800"/>
            <a:ext cx="331236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panose="020F0502020204030204"/>
                <a:ea typeface="+mn-ea"/>
                <a:cs typeface="+mn-cs"/>
              </a:rPr>
              <a:t>Hva gjør at vi skårer bra?</a:t>
            </a:r>
          </a:p>
        </p:txBody>
      </p:sp>
      <p:sp>
        <p:nvSpPr>
          <p:cNvPr id="6" name="TekstSylinder 5"/>
          <p:cNvSpPr txBox="1"/>
          <p:nvPr/>
        </p:nvSpPr>
        <p:spPr>
          <a:xfrm>
            <a:off x="1991544" y="4859868"/>
            <a:ext cx="1296144"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panose="020F0502020204030204"/>
                <a:ea typeface="+mn-ea"/>
                <a:cs typeface="+mn-cs"/>
              </a:rPr>
              <a:t>Forbedre</a:t>
            </a:r>
          </a:p>
        </p:txBody>
      </p:sp>
      <p:sp>
        <p:nvSpPr>
          <p:cNvPr id="7" name="TekstSylinder 6"/>
          <p:cNvSpPr txBox="1"/>
          <p:nvPr/>
        </p:nvSpPr>
        <p:spPr>
          <a:xfrm>
            <a:off x="3791744" y="4859868"/>
            <a:ext cx="331236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panose="020F0502020204030204"/>
                <a:ea typeface="+mn-ea"/>
                <a:cs typeface="+mn-cs"/>
              </a:rPr>
              <a:t>Hvorfor bør vi forbedre?</a:t>
            </a:r>
          </a:p>
        </p:txBody>
      </p:sp>
      <p:sp>
        <p:nvSpPr>
          <p:cNvPr id="8" name="Snakkeboble: rektangel med avrundede hjørner 7">
            <a:extLst>
              <a:ext uri="{FF2B5EF4-FFF2-40B4-BE49-F238E27FC236}">
                <a16:creationId xmlns:a16="http://schemas.microsoft.com/office/drawing/2014/main" id="{7E871C3C-C0EC-49C1-A23E-7B9C15B06664}"/>
              </a:ext>
            </a:extLst>
          </p:cNvPr>
          <p:cNvSpPr/>
          <p:nvPr/>
        </p:nvSpPr>
        <p:spPr>
          <a:xfrm>
            <a:off x="7521274" y="951344"/>
            <a:ext cx="2679182" cy="1671783"/>
          </a:xfrm>
          <a:prstGeom prst="wedgeRoundRectCallout">
            <a:avLst>
              <a:gd name="adj1" fmla="val -63180"/>
              <a:gd name="adj2" fmla="val 4048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rPr>
              <a:t>Gå bak svarene og spør videre…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rPr>
              <a:t>Da får vi øye på de løsningsmønstrene som forklarer  </a:t>
            </a:r>
          </a:p>
        </p:txBody>
      </p:sp>
    </p:spTree>
    <p:extLst>
      <p:ext uri="{BB962C8B-B14F-4D97-AF65-F5344CB8AC3E}">
        <p14:creationId xmlns:p14="http://schemas.microsoft.com/office/powerpoint/2010/main" val="1932128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29CFE1BF-E950-4535-A533-21DCB9E1ECAE}"/>
              </a:ext>
            </a:extLst>
          </p:cNvPr>
          <p:cNvSpPr txBox="1"/>
          <p:nvPr/>
        </p:nvSpPr>
        <p:spPr>
          <a:xfrm>
            <a:off x="368541" y="468063"/>
            <a:ext cx="8971417"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40138"/>
                </a:solidFill>
                <a:effectLst/>
                <a:uLnTx/>
                <a:uFillTx/>
                <a:latin typeface="Gimbal Grotesque Heavy"/>
                <a:ea typeface="+mn-ea"/>
                <a:cs typeface="+mn-cs"/>
              </a:rPr>
              <a:t>Eksempel kommune</a:t>
            </a:r>
          </a:p>
        </p:txBody>
      </p:sp>
      <p:sp>
        <p:nvSpPr>
          <p:cNvPr id="2" name="Rektangel 1">
            <a:extLst>
              <a:ext uri="{FF2B5EF4-FFF2-40B4-BE49-F238E27FC236}">
                <a16:creationId xmlns:a16="http://schemas.microsoft.com/office/drawing/2014/main" id="{F7A08CC2-7866-43AF-8808-15BE44B25D3C}"/>
              </a:ext>
            </a:extLst>
          </p:cNvPr>
          <p:cNvSpPr/>
          <p:nvPr/>
        </p:nvSpPr>
        <p:spPr>
          <a:xfrm>
            <a:off x="368541" y="848147"/>
            <a:ext cx="11173526" cy="61555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50038"/>
                </a:solidFill>
                <a:effectLst/>
                <a:uLnTx/>
                <a:uFillTx/>
                <a:latin typeface="Gimbal Grotesque Light" panose="02000503050000020004" pitchFamily="50" charset="0"/>
                <a:ea typeface="+mn-ea"/>
                <a:cs typeface="+mn-cs"/>
              </a:rPr>
              <a:t>Oversikt og sammenligning (alle faktorer)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50038"/>
                </a:solidFill>
                <a:effectLst/>
                <a:uLnTx/>
                <a:uFillTx/>
                <a:latin typeface="Gimbal Grotesque Light"/>
                <a:ea typeface="+mn-ea"/>
                <a:cs typeface="+mn-cs"/>
              </a:rPr>
              <a:t>Tabellen viser resultater for valgt enhet, kommune og landssnitt for tjeneste</a:t>
            </a:r>
            <a:endParaRPr kumimoji="0" lang="nb-NO" sz="1600" b="0" i="0" u="none" strike="noStrike" kern="1200" cap="none" spc="0" normalizeH="0" baseline="0" noProof="0">
              <a:ln>
                <a:noFill/>
              </a:ln>
              <a:solidFill>
                <a:srgbClr val="050038"/>
              </a:solidFill>
              <a:effectLst/>
              <a:uLnTx/>
              <a:uFillTx/>
              <a:latin typeface="Gimbal Grotesque Light" panose="02000503050000020004" pitchFamily="50" charset="0"/>
              <a:ea typeface="+mn-ea"/>
              <a:cs typeface="+mn-cs"/>
            </a:endParaRPr>
          </a:p>
        </p:txBody>
      </p:sp>
      <p:graphicFrame>
        <p:nvGraphicFramePr>
          <p:cNvPr id="6" name="Tabell 5">
            <a:extLst>
              <a:ext uri="{FF2B5EF4-FFF2-40B4-BE49-F238E27FC236}">
                <a16:creationId xmlns:a16="http://schemas.microsoft.com/office/drawing/2014/main" id="{546D672D-708D-470F-AB74-7DEB6AF2607E}"/>
              </a:ext>
            </a:extLst>
          </p:cNvPr>
          <p:cNvGraphicFramePr>
            <a:graphicFrameLocks noGrp="1" noChangeAspect="1"/>
          </p:cNvGraphicFramePr>
          <p:nvPr>
            <p:extLst>
              <p:ext uri="{D42A27DB-BD31-4B8C-83A1-F6EECF244321}">
                <p14:modId xmlns:p14="http://schemas.microsoft.com/office/powerpoint/2010/main" val="2324526425"/>
              </p:ext>
            </p:extLst>
          </p:nvPr>
        </p:nvGraphicFramePr>
        <p:xfrm>
          <a:off x="402954" y="1540913"/>
          <a:ext cx="11173527" cy="5033180"/>
        </p:xfrm>
        <a:graphic>
          <a:graphicData uri="http://schemas.openxmlformats.org/drawingml/2006/table">
            <a:tbl>
              <a:tblPr firstRow="1" bandRow="1">
                <a:effectLst/>
                <a:tableStyleId>{5C22544A-7EE6-4342-B048-85BDC9FD1C3A}</a:tableStyleId>
              </a:tblPr>
              <a:tblGrid>
                <a:gridCol w="4272230">
                  <a:extLst>
                    <a:ext uri="{9D8B030D-6E8A-4147-A177-3AD203B41FA5}">
                      <a16:colId xmlns:a16="http://schemas.microsoft.com/office/drawing/2014/main" val="1415261371"/>
                    </a:ext>
                  </a:extLst>
                </a:gridCol>
                <a:gridCol w="2300432">
                  <a:extLst>
                    <a:ext uri="{9D8B030D-6E8A-4147-A177-3AD203B41FA5}">
                      <a16:colId xmlns:a16="http://schemas.microsoft.com/office/drawing/2014/main" val="1691427140"/>
                    </a:ext>
                  </a:extLst>
                </a:gridCol>
                <a:gridCol w="2322342">
                  <a:extLst>
                    <a:ext uri="{9D8B030D-6E8A-4147-A177-3AD203B41FA5}">
                      <a16:colId xmlns:a16="http://schemas.microsoft.com/office/drawing/2014/main" val="874590639"/>
                    </a:ext>
                  </a:extLst>
                </a:gridCol>
                <a:gridCol w="2278523">
                  <a:extLst>
                    <a:ext uri="{9D8B030D-6E8A-4147-A177-3AD203B41FA5}">
                      <a16:colId xmlns:a16="http://schemas.microsoft.com/office/drawing/2014/main" val="1314971097"/>
                    </a:ext>
                  </a:extLst>
                </a:gridCol>
              </a:tblGrid>
              <a:tr h="705897">
                <a:tc>
                  <a:txBody>
                    <a:bodyPr/>
                    <a:lstStyle/>
                    <a:p>
                      <a:pPr algn="ctr"/>
                      <a:r>
                        <a:rPr lang="nb-NO" sz="1200" b="0">
                          <a:solidFill>
                            <a:srgbClr val="00FEB5"/>
                          </a:solidFill>
                          <a:latin typeface="+mj-lt"/>
                        </a:rPr>
                        <a:t>FAKTOR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0138"/>
                    </a:solidFill>
                  </a:tcPr>
                </a:tc>
                <a:tc>
                  <a:txBody>
                    <a:bodyPr/>
                    <a:lstStyle/>
                    <a:p>
                      <a:pPr algn="ctr"/>
                      <a:endParaRPr lang="nb-NO" sz="1200" b="0" dirty="0">
                        <a:solidFill>
                          <a:srgbClr val="00FEB5"/>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0138"/>
                    </a:solidFill>
                  </a:tcPr>
                </a:tc>
                <a:tc>
                  <a:txBody>
                    <a:bodyPr/>
                    <a:lstStyle/>
                    <a:p>
                      <a:pPr algn="ctr"/>
                      <a:endParaRPr lang="nb-NO" sz="1200" b="0" dirty="0">
                        <a:solidFill>
                          <a:srgbClr val="00FEB5"/>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0138"/>
                    </a:solidFill>
                  </a:tcPr>
                </a:tc>
                <a:tc>
                  <a:txBody>
                    <a:bodyPr/>
                    <a:lstStyle/>
                    <a:p>
                      <a:pPr algn="ctr"/>
                      <a:r>
                        <a:rPr lang="nb-NO" sz="1200" b="0">
                          <a:solidFill>
                            <a:srgbClr val="00FEB5"/>
                          </a:solidFill>
                          <a:latin typeface="+mj-lt"/>
                        </a:rPr>
                        <a:t>Snitt tjeneste Norge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0138"/>
                    </a:solidFill>
                  </a:tcPr>
                </a:tc>
                <a:extLst>
                  <a:ext uri="{0D108BD9-81ED-4DB2-BD59-A6C34878D82A}">
                    <a16:rowId xmlns:a16="http://schemas.microsoft.com/office/drawing/2014/main" val="1303490000"/>
                  </a:ext>
                </a:extLst>
              </a:tr>
              <a:tr h="434829">
                <a:tc>
                  <a:txBody>
                    <a:bodyPr/>
                    <a:lstStyle/>
                    <a:p>
                      <a:r>
                        <a:rPr lang="nb-NO" sz="1600" b="0" i="0" u="none" strike="noStrike" kern="1200" baseline="0">
                          <a:solidFill>
                            <a:schemeClr val="tx1"/>
                          </a:solidFill>
                          <a:latin typeface="Gimbal Grotesque Light"/>
                          <a:ea typeface="+mn-ea"/>
                          <a:cs typeface="+mn-cs"/>
                        </a:rPr>
                        <a:t>1. Indre motivasjon</a:t>
                      </a:r>
                      <a:endParaRPr lang="nb-NO" sz="1600">
                        <a:solidFill>
                          <a:schemeClr val="tx1"/>
                        </a:solidFill>
                        <a:latin typeface="Gimbal Grotesque Light"/>
                      </a:endParaRPr>
                    </a:p>
                  </a:txBody>
                  <a:tcPr anchor="ctr">
                    <a:lnL w="12700" cmpd="sng">
                      <a:noFill/>
                    </a:lnL>
                    <a:lnR w="12700" cmpd="sng">
                      <a:noFill/>
                    </a:lnR>
                    <a:lnT w="38100" cmpd="sng">
                      <a:noFill/>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4.3</a:t>
                      </a:r>
                    </a:p>
                  </a:txBody>
                  <a:tcPr anchor="ctr">
                    <a:lnL w="12700" cmpd="sng">
                      <a:noFill/>
                    </a:lnL>
                    <a:lnR w="12700" cmpd="sng">
                      <a:noFill/>
                    </a:lnR>
                    <a:lnT w="38100" cmpd="sng">
                      <a:noFill/>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4.3</a:t>
                      </a:r>
                    </a:p>
                  </a:txBody>
                  <a:tcPr anchor="ctr">
                    <a:lnL w="12700" cmpd="sng">
                      <a:noFill/>
                    </a:lnL>
                    <a:lnR w="12700" cmpd="sng">
                      <a:noFill/>
                    </a:lnR>
                    <a:lnT w="38100" cmpd="sng">
                      <a:noFill/>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4.2</a:t>
                      </a:r>
                    </a:p>
                  </a:txBody>
                  <a:tcPr anchor="ctr">
                    <a:lnL w="12700" cmpd="sng">
                      <a:noFill/>
                    </a:lnL>
                    <a:lnR w="12700" cmpd="sng">
                      <a:noFill/>
                    </a:lnR>
                    <a:lnT w="38100" cmpd="sng">
                      <a:noFill/>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2597128244"/>
                  </a:ext>
                </a:extLst>
              </a:tr>
              <a:tr h="480448">
                <a:tc>
                  <a:txBody>
                    <a:bodyPr/>
                    <a:lstStyle/>
                    <a:p>
                      <a:r>
                        <a:rPr lang="nb-NO" sz="1600" b="0" i="0" u="none" strike="noStrike" kern="1200" baseline="0">
                          <a:solidFill>
                            <a:schemeClr val="tx1"/>
                          </a:solidFill>
                          <a:latin typeface="Gimbal Grotesque Light"/>
                          <a:ea typeface="+mn-ea"/>
                          <a:cs typeface="+mn-cs"/>
                        </a:rPr>
                        <a:t>2. Mestringstro</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a:latin typeface="Gimbal Grotesque Light"/>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7444304"/>
                  </a:ext>
                </a:extLst>
              </a:tr>
              <a:tr h="464072">
                <a:tc>
                  <a:txBody>
                    <a:bodyPr/>
                    <a:lstStyle/>
                    <a:p>
                      <a:r>
                        <a:rPr lang="nb-NO" sz="1600" b="0" i="0" u="none" strike="noStrike" kern="1200" baseline="0">
                          <a:solidFill>
                            <a:schemeClr val="tx1"/>
                          </a:solidFill>
                          <a:latin typeface="Gimbal Grotesque Light"/>
                          <a:ea typeface="+mn-ea"/>
                          <a:cs typeface="+mn-cs"/>
                        </a:rPr>
                        <a:t>3. Autonomi</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3617336790"/>
                  </a:ext>
                </a:extLst>
              </a:tr>
              <a:tr h="448574">
                <a:tc>
                  <a:txBody>
                    <a:bodyPr/>
                    <a:lstStyle/>
                    <a:p>
                      <a:r>
                        <a:rPr lang="nb-NO" sz="1600" b="0" i="0" u="none" strike="noStrike" kern="1200" baseline="0">
                          <a:solidFill>
                            <a:schemeClr val="tx1"/>
                          </a:solidFill>
                          <a:latin typeface="Gimbal Grotesque Light"/>
                          <a:ea typeface="+mn-ea"/>
                          <a:cs typeface="+mn-cs"/>
                        </a:rPr>
                        <a:t>4. Bruk av kompetanse</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914910"/>
                  </a:ext>
                </a:extLst>
              </a:tr>
              <a:tr h="433953">
                <a:tc>
                  <a:txBody>
                    <a:bodyPr/>
                    <a:lstStyle/>
                    <a:p>
                      <a:r>
                        <a:rPr lang="nb-NO" sz="1600" b="0" i="0" u="none" strike="noStrike" kern="1200" baseline="0">
                          <a:solidFill>
                            <a:schemeClr val="tx1"/>
                          </a:solidFill>
                          <a:latin typeface="Gimbal Grotesque Light"/>
                          <a:ea typeface="+mn-ea"/>
                          <a:cs typeface="+mn-cs"/>
                        </a:rPr>
                        <a:t>5. Mestringsorientert ledelse</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3.9</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a:latin typeface="Gimbal Grotesque Light"/>
                        </a:rPr>
                        <a:t>3.9</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3.9</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258615388"/>
                  </a:ext>
                </a:extLst>
              </a:tr>
              <a:tr h="475008">
                <a:tc>
                  <a:txBody>
                    <a:bodyPr/>
                    <a:lstStyle/>
                    <a:p>
                      <a:r>
                        <a:rPr lang="nb-NO" sz="1600" b="0" i="0" u="none" strike="noStrike" kern="1200" baseline="0">
                          <a:solidFill>
                            <a:schemeClr val="tx1"/>
                          </a:solidFill>
                          <a:latin typeface="Gimbal Grotesque Light"/>
                          <a:ea typeface="+mn-ea"/>
                          <a:cs typeface="+mn-cs"/>
                        </a:rPr>
                        <a:t>6. Rolleklarhet</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4.3</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4.2</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7902159"/>
                  </a:ext>
                </a:extLst>
              </a:tr>
              <a:tr h="408395">
                <a:tc>
                  <a:txBody>
                    <a:bodyPr/>
                    <a:lstStyle/>
                    <a:p>
                      <a:r>
                        <a:rPr lang="nb-NO" sz="1600" b="0" i="0" u="none" strike="noStrike" kern="1200" baseline="0">
                          <a:solidFill>
                            <a:schemeClr val="tx1"/>
                          </a:solidFill>
                          <a:latin typeface="Gimbal Grotesque Light"/>
                          <a:ea typeface="+mn-ea"/>
                          <a:cs typeface="+mn-cs"/>
                        </a:rPr>
                        <a:t>7. Relevant kompetanseutvikling</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3.6</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a:latin typeface="Gimbal Grotesque Light"/>
                        </a:rPr>
                        <a:t>3.6</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3.7</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2412268026"/>
                  </a:ext>
                </a:extLst>
              </a:tr>
              <a:tr h="412771">
                <a:tc>
                  <a:txBody>
                    <a:bodyPr/>
                    <a:lstStyle/>
                    <a:p>
                      <a:r>
                        <a:rPr lang="nb-NO" sz="1600" b="0" i="0" u="none" strike="noStrike" kern="1200" baseline="0">
                          <a:solidFill>
                            <a:schemeClr val="tx1"/>
                          </a:solidFill>
                          <a:latin typeface="Gimbal Grotesque Light"/>
                          <a:ea typeface="+mn-ea"/>
                          <a:cs typeface="+mn-cs"/>
                        </a:rPr>
                        <a:t>8. Fleksibilitetsvilje</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4.4</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4.4</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4.4</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219228"/>
                  </a:ext>
                </a:extLst>
              </a:tr>
              <a:tr h="433953">
                <a:tc>
                  <a:txBody>
                    <a:bodyPr/>
                    <a:lstStyle/>
                    <a:p>
                      <a:r>
                        <a:rPr lang="nb-NO" sz="1600" b="0" i="0" u="none" strike="noStrike" kern="1200" baseline="0">
                          <a:solidFill>
                            <a:schemeClr val="tx1"/>
                          </a:solidFill>
                          <a:latin typeface="Gimbal Grotesque Light"/>
                          <a:ea typeface="+mn-ea"/>
                          <a:cs typeface="+mn-cs"/>
                        </a:rPr>
                        <a:t>9. Mestringsklima</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4.1</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4.1</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tc>
                  <a:txBody>
                    <a:bodyPr/>
                    <a:lstStyle/>
                    <a:p>
                      <a:pPr algn="ctr"/>
                      <a:r>
                        <a:rPr lang="nb-NO" sz="1600">
                          <a:latin typeface="Gimbal Grotesque Light"/>
                        </a:rPr>
                        <a:t>4.0</a:t>
                      </a:r>
                    </a:p>
                  </a:txBody>
                  <a:tcPr anchor="ctr">
                    <a:lnL w="12700" cmpd="sng">
                      <a:noFill/>
                    </a:lnL>
                    <a:lnR w="12700" cmpd="sng">
                      <a:noFill/>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1271211187"/>
                  </a:ext>
                </a:extLst>
              </a:tr>
              <a:tr h="0">
                <a:tc>
                  <a:txBody>
                    <a:bodyPr/>
                    <a:lstStyle/>
                    <a:p>
                      <a:r>
                        <a:rPr lang="nb-NO" sz="1600" b="0" i="0" u="none" strike="noStrike" kern="1200" baseline="0">
                          <a:solidFill>
                            <a:schemeClr val="tx1"/>
                          </a:solidFill>
                          <a:latin typeface="Gimbal Grotesque Light"/>
                          <a:ea typeface="+mn-ea"/>
                          <a:cs typeface="+mn-cs"/>
                        </a:rPr>
                        <a:t>10. Prososial motivasjon</a:t>
                      </a:r>
                      <a:endParaRPr lang="nb-NO" sz="1600">
                        <a:solidFill>
                          <a:schemeClr val="tx1"/>
                        </a:solidFill>
                        <a:latin typeface="Gimbal Grotesque Light"/>
                      </a:endParaRPr>
                    </a:p>
                  </a:txBody>
                  <a:tcPr anchor="ctr">
                    <a:lnL w="12700" cmpd="sng">
                      <a:noFill/>
                    </a:lnL>
                    <a:lnR w="12700" cmpd="sng">
                      <a:noFill/>
                    </a:lnR>
                    <a:lnT w="3175" cap="flat" cmpd="sng" algn="ctr">
                      <a:solidFill>
                        <a:srgbClr val="64646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a:latin typeface="Gimbal Grotesque Light"/>
                        </a:rPr>
                        <a:t>4.7</a:t>
                      </a:r>
                    </a:p>
                  </a:txBody>
                  <a:tcPr anchor="ctr">
                    <a:lnL w="12700" cmpd="sng">
                      <a:noFill/>
                    </a:lnL>
                    <a:lnR w="12700" cmpd="sng">
                      <a:noFill/>
                    </a:lnR>
                    <a:lnT w="3175" cap="flat" cmpd="sng" algn="ctr">
                      <a:solidFill>
                        <a:srgbClr val="64646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a:latin typeface="Gimbal Grotesque Light"/>
                        </a:rPr>
                        <a:t>4.7</a:t>
                      </a:r>
                    </a:p>
                  </a:txBody>
                  <a:tcPr anchor="ctr">
                    <a:lnL w="12700" cmpd="sng">
                      <a:noFill/>
                    </a:lnL>
                    <a:lnR w="12700" cmpd="sng">
                      <a:noFill/>
                    </a:lnR>
                    <a:lnT w="3175" cap="flat" cmpd="sng" algn="ctr">
                      <a:solidFill>
                        <a:srgbClr val="64646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b-NO" sz="1600" dirty="0">
                          <a:latin typeface="Gimbal Grotesque Light"/>
                        </a:rPr>
                        <a:t>4.6</a:t>
                      </a:r>
                    </a:p>
                  </a:txBody>
                  <a:tcPr anchor="ctr">
                    <a:lnL w="12700" cmpd="sng">
                      <a:noFill/>
                    </a:lnL>
                    <a:lnR w="12700" cmpd="sng">
                      <a:noFill/>
                    </a:lnR>
                    <a:lnT w="3175" cap="flat" cmpd="sng" algn="ctr">
                      <a:solidFill>
                        <a:srgbClr val="64646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1705035"/>
                  </a:ext>
                </a:extLst>
              </a:tr>
            </a:tbl>
          </a:graphicData>
        </a:graphic>
      </p:graphicFrame>
      <p:sp>
        <p:nvSpPr>
          <p:cNvPr id="9" name="TextBox 2">
            <a:extLst>
              <a:ext uri="{FF2B5EF4-FFF2-40B4-BE49-F238E27FC236}">
                <a16:creationId xmlns:a16="http://schemas.microsoft.com/office/drawing/2014/main" id="{90F7D05A-39EE-42D9-A017-385D919AFC39}"/>
              </a:ext>
            </a:extLst>
          </p:cNvPr>
          <p:cNvSpPr txBox="1"/>
          <p:nvPr/>
        </p:nvSpPr>
        <p:spPr>
          <a:xfrm>
            <a:off x="9339958" y="196352"/>
            <a:ext cx="2654893"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10-FAKTOR: </a:t>
            </a:r>
            <a:r>
              <a:rPr kumimoji="0" lang="en-US" sz="100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KS’ </a:t>
            </a:r>
            <a:r>
              <a:rPr kumimoji="0" lang="en-US" sz="1000" b="0" i="0" u="none" strike="noStrike" kern="1200" cap="none" spc="0" normalizeH="0" baseline="0" noProof="0" err="1">
                <a:ln>
                  <a:noFill/>
                </a:ln>
                <a:solidFill>
                  <a:srgbClr val="040138"/>
                </a:solidFill>
                <a:effectLst/>
                <a:uLnTx/>
                <a:uFillTx/>
                <a:latin typeface="Gimbal Grotesque" panose="02000503050000020004" pitchFamily="50" charset="0"/>
                <a:ea typeface="+mn-ea"/>
                <a:cs typeface="+mn-cs"/>
              </a:rPr>
              <a:t>medarbeiderundersøkelse</a:t>
            </a:r>
            <a:endParaRPr kumimoji="0" lang="en-US" sz="1000" b="0" i="0" u="none" strike="noStrike" kern="1200" cap="none" spc="0" normalizeH="0" baseline="0" noProof="0">
              <a:ln>
                <a:noFill/>
              </a:ln>
              <a:solidFill>
                <a:srgbClr val="040138"/>
              </a:solidFill>
              <a:effectLst/>
              <a:uLnTx/>
              <a:uFillTx/>
              <a:latin typeface="Gimbal Grotesque" panose="02000503050000020004" pitchFamily="50"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40138"/>
                </a:solidFill>
                <a:effectLst/>
                <a:uLnTx/>
                <a:uFillTx/>
                <a:latin typeface="Gimbal Grotesque" panose="02000503050000020004" pitchFamily="50" charset="0"/>
                <a:ea typeface="+mn-ea"/>
                <a:cs typeface="+mn-cs"/>
              </a:rPr>
              <a:t>PERIODE : </a:t>
            </a:r>
            <a:r>
              <a:rPr kumimoji="0" lang="en-US" sz="1000" b="0"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2020</a:t>
            </a:r>
            <a:r>
              <a:rPr kumimoji="0" lang="en-US" sz="1000" b="1" i="0" u="none" strike="noStrike" kern="1200" cap="none" spc="0" normalizeH="0" baseline="0" noProof="0">
                <a:ln>
                  <a:noFill/>
                </a:ln>
                <a:solidFill>
                  <a:srgbClr val="00FFB4"/>
                </a:solidFill>
                <a:effectLst/>
                <a:uLnTx/>
                <a:uFillTx/>
                <a:latin typeface="Gimbal Grotesque" panose="02000503050000020004" pitchFamily="50" charset="0"/>
                <a:ea typeface="+mn-ea"/>
                <a:cs typeface="+mn-cs"/>
              </a:rPr>
              <a:t> </a:t>
            </a:r>
          </a:p>
        </p:txBody>
      </p:sp>
      <p:sp>
        <p:nvSpPr>
          <p:cNvPr id="21" name="Bildeforklaring formet som et avrundet rektangel 2">
            <a:extLst>
              <a:ext uri="{FF2B5EF4-FFF2-40B4-BE49-F238E27FC236}">
                <a16:creationId xmlns:a16="http://schemas.microsoft.com/office/drawing/2014/main" id="{B501E0B5-905B-44D0-A9E1-2D4D45CC7D5F}"/>
              </a:ext>
            </a:extLst>
          </p:cNvPr>
          <p:cNvSpPr/>
          <p:nvPr/>
        </p:nvSpPr>
        <p:spPr>
          <a:xfrm rot="10800000" flipH="1" flipV="1">
            <a:off x="8242300" y="10512"/>
            <a:ext cx="3934450" cy="1640488"/>
          </a:xfrm>
          <a:prstGeom prst="wedgeRoundRectCallout">
            <a:avLst>
              <a:gd name="adj1" fmla="val -31143"/>
              <a:gd name="adj2" fmla="val 74465"/>
              <a:gd name="adj3" fmla="val 16667"/>
            </a:avLst>
          </a:prstGeom>
          <a:solidFill>
            <a:srgbClr val="92D05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B0074"/>
                </a:solidFill>
                <a:effectLst/>
                <a:uLnTx/>
                <a:uFillTx/>
                <a:latin typeface="Gimbal Grotesque Light"/>
                <a:ea typeface="+mn-ea"/>
                <a:cs typeface="+mn-cs"/>
              </a:rPr>
              <a:t>Bruk IGP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B0074"/>
                </a:solidFill>
                <a:effectLst/>
                <a:uLnTx/>
                <a:uFillTx/>
                <a:latin typeface="Gimbal Grotesque Light"/>
                <a:ea typeface="+mn-ea"/>
                <a:cs typeface="+mn-cs"/>
              </a:rPr>
              <a:t>A. 4 min individuelt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B0074"/>
                </a:solidFill>
                <a:effectLst/>
                <a:uLnTx/>
                <a:uFillTx/>
                <a:latin typeface="Gimbal Grotesque Light"/>
                <a:ea typeface="+mn-ea"/>
                <a:cs typeface="+mn-cs"/>
              </a:rPr>
              <a:t>B. 20 min gruppe med rekkefremlegg, deretter drøfting.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B0074"/>
                </a:solidFill>
                <a:effectLst/>
                <a:uLnTx/>
                <a:uFillTx/>
                <a:latin typeface="Gimbal Grotesque Light"/>
                <a:ea typeface="+mn-ea"/>
                <a:cs typeface="+mn-cs"/>
              </a:rPr>
              <a:t>C. 20 min Plenum. Oppsummering.</a:t>
            </a:r>
          </a:p>
        </p:txBody>
      </p:sp>
      <p:sp>
        <p:nvSpPr>
          <p:cNvPr id="22" name="Bildeforklaring formet som et avrundet rektangel 2">
            <a:extLst>
              <a:ext uri="{FF2B5EF4-FFF2-40B4-BE49-F238E27FC236}">
                <a16:creationId xmlns:a16="http://schemas.microsoft.com/office/drawing/2014/main" id="{A288DE85-B688-4CF0-9668-DBA6F27F31BF}"/>
              </a:ext>
            </a:extLst>
          </p:cNvPr>
          <p:cNvSpPr/>
          <p:nvPr/>
        </p:nvSpPr>
        <p:spPr>
          <a:xfrm rot="10800000" flipH="1" flipV="1">
            <a:off x="3354375" y="4211819"/>
            <a:ext cx="2157455" cy="1816099"/>
          </a:xfrm>
          <a:prstGeom prst="wedgeRoundRectCallout">
            <a:avLst>
              <a:gd name="adj1" fmla="val 39458"/>
              <a:gd name="adj2" fmla="val 64359"/>
              <a:gd name="adj3" fmla="val 16667"/>
            </a:avLst>
          </a:prstGeom>
          <a:solidFill>
            <a:srgbClr val="92D05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B0074"/>
                </a:solidFill>
                <a:effectLst/>
                <a:uLnTx/>
                <a:uFillTx/>
                <a:latin typeface="Gimbal Grotesque Light"/>
                <a:ea typeface="+mn-ea"/>
                <a:cs typeface="+mn-cs"/>
              </a:rPr>
              <a:t>Husk: Vi bør ikke være «desimalstyrt» (da kunne datamaskinen valgt for oss)</a:t>
            </a:r>
          </a:p>
        </p:txBody>
      </p:sp>
      <p:sp>
        <p:nvSpPr>
          <p:cNvPr id="23" name="Bildeforklaring formet som et avrundet rektangel 2">
            <a:extLst>
              <a:ext uri="{FF2B5EF4-FFF2-40B4-BE49-F238E27FC236}">
                <a16:creationId xmlns:a16="http://schemas.microsoft.com/office/drawing/2014/main" id="{B3A6643F-6FF0-4046-983E-298C596FB89D}"/>
              </a:ext>
            </a:extLst>
          </p:cNvPr>
          <p:cNvSpPr/>
          <p:nvPr/>
        </p:nvSpPr>
        <p:spPr>
          <a:xfrm rot="10800000" flipH="1" flipV="1">
            <a:off x="4612554" y="35911"/>
            <a:ext cx="2754325" cy="950999"/>
          </a:xfrm>
          <a:prstGeom prst="wedgeRoundRectCallout">
            <a:avLst>
              <a:gd name="adj1" fmla="val 32542"/>
              <a:gd name="adj2" fmla="val 68365"/>
              <a:gd name="adj3" fmla="val 16667"/>
            </a:avLst>
          </a:prstGeom>
          <a:solidFill>
            <a:srgbClr val="92D050"/>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B0074"/>
                </a:solidFill>
                <a:effectLst/>
                <a:uLnTx/>
                <a:uFillTx/>
                <a:latin typeface="Gimbal Grotesque Light"/>
                <a:ea typeface="+mn-ea"/>
                <a:cs typeface="+mn-cs"/>
              </a:rPr>
              <a:t>Velg ordstyrer, sekretær og viddevakt.</a:t>
            </a:r>
          </a:p>
        </p:txBody>
      </p:sp>
      <p:sp>
        <p:nvSpPr>
          <p:cNvPr id="3" name="Rektangel 2">
            <a:extLst>
              <a:ext uri="{FF2B5EF4-FFF2-40B4-BE49-F238E27FC236}">
                <a16:creationId xmlns:a16="http://schemas.microsoft.com/office/drawing/2014/main" id="{DBAE0609-219C-42E4-8856-280AA2B92EE0}"/>
              </a:ext>
            </a:extLst>
          </p:cNvPr>
          <p:cNvSpPr/>
          <p:nvPr/>
        </p:nvSpPr>
        <p:spPr>
          <a:xfrm>
            <a:off x="2501156" y="2298700"/>
            <a:ext cx="1460500" cy="85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rPr>
              <a:t>1-2 faktorer vi er fornøyd med</a:t>
            </a:r>
          </a:p>
        </p:txBody>
      </p:sp>
      <p:sp>
        <p:nvSpPr>
          <p:cNvPr id="24" name="Rektangel 23">
            <a:extLst>
              <a:ext uri="{FF2B5EF4-FFF2-40B4-BE49-F238E27FC236}">
                <a16:creationId xmlns:a16="http://schemas.microsoft.com/office/drawing/2014/main" id="{AB6553A4-3D17-4C7C-92D9-EECE283494CD}"/>
              </a:ext>
            </a:extLst>
          </p:cNvPr>
          <p:cNvSpPr/>
          <p:nvPr/>
        </p:nvSpPr>
        <p:spPr>
          <a:xfrm>
            <a:off x="4012456" y="2298700"/>
            <a:ext cx="1460500" cy="85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rPr>
              <a:t>Hva gjør at vi skårer høyt?</a:t>
            </a: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25" name="Rektangel 24">
            <a:extLst>
              <a:ext uri="{FF2B5EF4-FFF2-40B4-BE49-F238E27FC236}">
                <a16:creationId xmlns:a16="http://schemas.microsoft.com/office/drawing/2014/main" id="{A1D7163C-2A4D-4295-8838-16B466A0E33F}"/>
              </a:ext>
            </a:extLst>
          </p:cNvPr>
          <p:cNvSpPr/>
          <p:nvPr/>
        </p:nvSpPr>
        <p:spPr>
          <a:xfrm>
            <a:off x="2501156" y="3213100"/>
            <a:ext cx="1460500" cy="85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rPr>
              <a:t>1-2 faktorer vi vil forbedre</a:t>
            </a: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26" name="Rektangel 25">
            <a:extLst>
              <a:ext uri="{FF2B5EF4-FFF2-40B4-BE49-F238E27FC236}">
                <a16:creationId xmlns:a16="http://schemas.microsoft.com/office/drawing/2014/main" id="{40FEFA78-23DE-4FA4-A9D8-66011D55DE11}"/>
              </a:ext>
            </a:extLst>
          </p:cNvPr>
          <p:cNvSpPr/>
          <p:nvPr/>
        </p:nvSpPr>
        <p:spPr>
          <a:xfrm>
            <a:off x="4012456" y="3213100"/>
            <a:ext cx="1460500" cy="85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rPr>
              <a:t>Hvorfor er det viktig å forbedre?</a:t>
            </a: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362781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p:cNvGraphicFramePr>
            <a:graphicFrameLocks noGrp="1"/>
          </p:cNvGraphicFramePr>
          <p:nvPr>
            <p:extLst>
              <p:ext uri="{D42A27DB-BD31-4B8C-83A1-F6EECF244321}">
                <p14:modId xmlns:p14="http://schemas.microsoft.com/office/powerpoint/2010/main" val="1952301613"/>
              </p:ext>
            </p:extLst>
          </p:nvPr>
        </p:nvGraphicFramePr>
        <p:xfrm>
          <a:off x="1346200" y="430372"/>
          <a:ext cx="10332656" cy="6307602"/>
        </p:xfrm>
        <a:graphic>
          <a:graphicData uri="http://schemas.openxmlformats.org/drawingml/2006/table">
            <a:tbl>
              <a:tblPr firstRow="1" firstCol="1" bandRow="1"/>
              <a:tblGrid>
                <a:gridCol w="2921000">
                  <a:extLst>
                    <a:ext uri="{9D8B030D-6E8A-4147-A177-3AD203B41FA5}">
                      <a16:colId xmlns:a16="http://schemas.microsoft.com/office/drawing/2014/main" val="20000"/>
                    </a:ext>
                  </a:extLst>
                </a:gridCol>
                <a:gridCol w="7411656">
                  <a:extLst>
                    <a:ext uri="{9D8B030D-6E8A-4147-A177-3AD203B41FA5}">
                      <a16:colId xmlns:a16="http://schemas.microsoft.com/office/drawing/2014/main" val="20001"/>
                    </a:ext>
                  </a:extLst>
                </a:gridCol>
              </a:tblGrid>
              <a:tr h="2880320">
                <a:tc>
                  <a:txBody>
                    <a:bodyPr/>
                    <a:lstStyle/>
                    <a:p>
                      <a:pPr>
                        <a:lnSpc>
                          <a:spcPct val="115000"/>
                        </a:lnSpc>
                        <a:spcAft>
                          <a:spcPts val="0"/>
                        </a:spcAft>
                      </a:pPr>
                      <a:r>
                        <a:rPr lang="nb-NO" sz="1400" b="1" dirty="0">
                          <a:effectLst/>
                          <a:latin typeface="Calibri"/>
                          <a:ea typeface="Calibri"/>
                          <a:cs typeface="Times New Roman"/>
                        </a:rPr>
                        <a:t>På hvilke faktor er vi mest fornøyd med skåren?</a:t>
                      </a:r>
                    </a:p>
                    <a:p>
                      <a:pPr>
                        <a:lnSpc>
                          <a:spcPct val="115000"/>
                        </a:lnSpc>
                        <a:spcAft>
                          <a:spcPts val="0"/>
                        </a:spcAft>
                      </a:pPr>
                      <a:r>
                        <a:rPr lang="nb-NO" sz="1400" b="0" dirty="0">
                          <a:effectLst/>
                          <a:latin typeface="Calibri"/>
                          <a:ea typeface="Calibri"/>
                          <a:cs typeface="Times New Roman"/>
                        </a:rPr>
                        <a:t>1 Indre motivasjon</a:t>
                      </a:r>
                    </a:p>
                    <a:p>
                      <a:pPr>
                        <a:lnSpc>
                          <a:spcPct val="115000"/>
                        </a:lnSpc>
                        <a:spcAft>
                          <a:spcPts val="0"/>
                        </a:spcAft>
                      </a:pPr>
                      <a:r>
                        <a:rPr lang="nb-NO" sz="1400" b="0" u="none" dirty="0">
                          <a:effectLst/>
                          <a:latin typeface="Calibri"/>
                          <a:ea typeface="Calibri"/>
                          <a:cs typeface="Times New Roman"/>
                        </a:rPr>
                        <a:t>2</a:t>
                      </a:r>
                      <a:r>
                        <a:rPr lang="nb-NO" sz="1400" b="0" u="none" baseline="0" dirty="0">
                          <a:effectLst/>
                          <a:latin typeface="Calibri"/>
                          <a:ea typeface="Calibri"/>
                          <a:cs typeface="Times New Roman"/>
                        </a:rPr>
                        <a:t> Mestringstro</a:t>
                      </a:r>
                    </a:p>
                    <a:p>
                      <a:pPr>
                        <a:lnSpc>
                          <a:spcPct val="115000"/>
                        </a:lnSpc>
                        <a:spcAft>
                          <a:spcPts val="0"/>
                        </a:spcAft>
                      </a:pPr>
                      <a:r>
                        <a:rPr lang="nb-NO" sz="1400" b="0" u="none" baseline="0" dirty="0">
                          <a:effectLst/>
                          <a:latin typeface="Calibri"/>
                          <a:ea typeface="Calibri"/>
                          <a:cs typeface="Times New Roman"/>
                        </a:rPr>
                        <a:t>3 Autonomi</a:t>
                      </a:r>
                      <a:r>
                        <a:rPr lang="nb-NO" sz="1400" b="0" u="none" dirty="0">
                          <a:effectLst/>
                          <a:latin typeface="Calibri"/>
                          <a:ea typeface="Calibri"/>
                          <a:cs typeface="Times New Roman"/>
                        </a:rPr>
                        <a:t> </a:t>
                      </a:r>
                      <a:endParaRPr lang="nb-NO" sz="1400" b="0" u="none" baseline="0" dirty="0">
                        <a:effectLst/>
                        <a:latin typeface="Calibri"/>
                        <a:ea typeface="Calibri"/>
                        <a:cs typeface="Times New Roman"/>
                      </a:endParaRPr>
                    </a:p>
                    <a:p>
                      <a:pPr>
                        <a:lnSpc>
                          <a:spcPct val="115000"/>
                        </a:lnSpc>
                        <a:spcAft>
                          <a:spcPts val="0"/>
                        </a:spcAft>
                      </a:pPr>
                      <a:r>
                        <a:rPr lang="nb-NO" sz="1400" b="0" u="none" baseline="0" dirty="0">
                          <a:effectLst/>
                          <a:latin typeface="Calibri"/>
                          <a:ea typeface="Calibri"/>
                          <a:cs typeface="Times New Roman"/>
                        </a:rPr>
                        <a:t>4 Bruk av kompetanse</a:t>
                      </a:r>
                    </a:p>
                    <a:p>
                      <a:pPr>
                        <a:lnSpc>
                          <a:spcPct val="115000"/>
                        </a:lnSpc>
                        <a:spcAft>
                          <a:spcPts val="0"/>
                        </a:spcAft>
                      </a:pPr>
                      <a:r>
                        <a:rPr lang="nb-NO" sz="1400" b="0" u="none" baseline="0" dirty="0">
                          <a:effectLst/>
                          <a:latin typeface="Calibri"/>
                          <a:ea typeface="Calibri"/>
                          <a:cs typeface="Times New Roman"/>
                        </a:rPr>
                        <a:t>5 Mestringsorientert ledelse</a:t>
                      </a:r>
                      <a:r>
                        <a:rPr lang="nb-NO" sz="1400" b="0" u="none" dirty="0">
                          <a:effectLst/>
                          <a:latin typeface="Calibri"/>
                          <a:ea typeface="Calibri"/>
                          <a:cs typeface="Times New Roman"/>
                        </a:rPr>
                        <a:t> </a:t>
                      </a:r>
                      <a:endParaRPr lang="nb-NO" sz="1400" b="0" u="none" baseline="0" dirty="0">
                        <a:effectLst/>
                        <a:latin typeface="Calibri"/>
                        <a:ea typeface="Calibri"/>
                        <a:cs typeface="Times New Roman"/>
                      </a:endParaRPr>
                    </a:p>
                    <a:p>
                      <a:pPr>
                        <a:lnSpc>
                          <a:spcPct val="115000"/>
                        </a:lnSpc>
                        <a:spcAft>
                          <a:spcPts val="0"/>
                        </a:spcAft>
                      </a:pPr>
                      <a:r>
                        <a:rPr lang="nb-NO" sz="1400" b="0" u="none" baseline="0" dirty="0">
                          <a:effectLst/>
                          <a:latin typeface="Calibri"/>
                          <a:ea typeface="Calibri"/>
                          <a:cs typeface="Times New Roman"/>
                        </a:rPr>
                        <a:t>6 Rolleklarhet</a:t>
                      </a:r>
                    </a:p>
                    <a:p>
                      <a:pPr>
                        <a:lnSpc>
                          <a:spcPct val="115000"/>
                        </a:lnSpc>
                        <a:spcAft>
                          <a:spcPts val="0"/>
                        </a:spcAft>
                      </a:pPr>
                      <a:r>
                        <a:rPr lang="nb-NO" sz="1400" b="0" u="none" baseline="0" dirty="0">
                          <a:effectLst/>
                          <a:latin typeface="Calibri"/>
                          <a:ea typeface="Calibri"/>
                          <a:cs typeface="Times New Roman"/>
                        </a:rPr>
                        <a:t>7 Relevant kompetanseutvikling</a:t>
                      </a:r>
                    </a:p>
                    <a:p>
                      <a:pPr>
                        <a:lnSpc>
                          <a:spcPct val="115000"/>
                        </a:lnSpc>
                        <a:spcAft>
                          <a:spcPts val="0"/>
                        </a:spcAft>
                      </a:pPr>
                      <a:r>
                        <a:rPr lang="nb-NO" sz="1400" b="0" u="none" baseline="0" dirty="0">
                          <a:effectLst/>
                          <a:latin typeface="Calibri"/>
                          <a:ea typeface="Calibri"/>
                          <a:cs typeface="Times New Roman"/>
                        </a:rPr>
                        <a:t>8 Fleksibilitetsvilje</a:t>
                      </a:r>
                    </a:p>
                    <a:p>
                      <a:pPr>
                        <a:lnSpc>
                          <a:spcPct val="115000"/>
                        </a:lnSpc>
                        <a:spcAft>
                          <a:spcPts val="0"/>
                        </a:spcAft>
                      </a:pPr>
                      <a:r>
                        <a:rPr lang="nb-NO" sz="1400" b="0" u="none" baseline="0" dirty="0">
                          <a:effectLst/>
                          <a:latin typeface="Calibri"/>
                          <a:ea typeface="Calibri"/>
                          <a:cs typeface="Times New Roman"/>
                        </a:rPr>
                        <a:t>9 Mestringsklima</a:t>
                      </a:r>
                    </a:p>
                    <a:p>
                      <a:pPr>
                        <a:lnSpc>
                          <a:spcPct val="115000"/>
                        </a:lnSpc>
                        <a:spcAft>
                          <a:spcPts val="0"/>
                        </a:spcAft>
                      </a:pPr>
                      <a:r>
                        <a:rPr lang="nb-NO" sz="1400" b="0" u="none" baseline="0" dirty="0">
                          <a:effectLst/>
                          <a:latin typeface="Calibri"/>
                          <a:ea typeface="Calibri"/>
                          <a:cs typeface="Times New Roman"/>
                        </a:rPr>
                        <a:t>10 Prososial motivasjon</a:t>
                      </a:r>
                      <a:endParaRPr lang="nb-NO" sz="1400" b="0" u="none" dirty="0">
                        <a:effectLst/>
                        <a:latin typeface="Calibri"/>
                        <a:ea typeface="Calibri"/>
                        <a:cs typeface="Times New Roman"/>
                      </a:endParaRPr>
                    </a:p>
                    <a:p>
                      <a:pPr>
                        <a:lnSpc>
                          <a:spcPct val="115000"/>
                        </a:lnSpc>
                        <a:spcAft>
                          <a:spcPts val="0"/>
                        </a:spcAft>
                      </a:pPr>
                      <a:endParaRPr lang="nb-NO"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1400" b="1" dirty="0">
                          <a:effectLst/>
                          <a:latin typeface="Calibri"/>
                          <a:ea typeface="Calibri"/>
                          <a:cs typeface="Times New Roman"/>
                        </a:rPr>
                        <a:t>Hva er det som gjør at vi skårer bra?</a:t>
                      </a:r>
                      <a:br>
                        <a:rPr lang="nb-NO" sz="1400" b="1" dirty="0">
                          <a:effectLst/>
                          <a:latin typeface="Calibri"/>
                          <a:ea typeface="Calibri"/>
                          <a:cs typeface="Times New Roman"/>
                        </a:rPr>
                      </a:br>
                      <a:endParaRPr lang="nb-NO" sz="1400" b="1" dirty="0">
                        <a:effectLst/>
                        <a:latin typeface="Calibri"/>
                        <a:ea typeface="Calibri"/>
                        <a:cs typeface="Times New Roman"/>
                      </a:endParaRPr>
                    </a:p>
                    <a:p>
                      <a:pPr>
                        <a:lnSpc>
                          <a:spcPct val="115000"/>
                        </a:lnSpc>
                        <a:spcAft>
                          <a:spcPts val="0"/>
                        </a:spcAft>
                      </a:pPr>
                      <a:endParaRPr lang="nb-NO" sz="1400" b="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32348">
                <a:tc>
                  <a:txBody>
                    <a:bodyPr/>
                    <a:lstStyle/>
                    <a:p>
                      <a:pPr>
                        <a:lnSpc>
                          <a:spcPct val="115000"/>
                        </a:lnSpc>
                        <a:spcAft>
                          <a:spcPts val="0"/>
                        </a:spcAft>
                      </a:pPr>
                      <a:r>
                        <a:rPr lang="nb-NO" sz="1400" b="1" dirty="0">
                          <a:effectLst/>
                          <a:latin typeface="Calibri"/>
                          <a:ea typeface="Calibri"/>
                          <a:cs typeface="Times New Roman"/>
                        </a:rPr>
                        <a:t>På hvilke faktor er det viktig at vi forbedrer oss?</a:t>
                      </a:r>
                    </a:p>
                    <a:p>
                      <a:pPr>
                        <a:lnSpc>
                          <a:spcPct val="115000"/>
                        </a:lnSpc>
                        <a:spcAft>
                          <a:spcPts val="0"/>
                        </a:spcAft>
                      </a:pPr>
                      <a:r>
                        <a:rPr lang="nb-NO" sz="1400" b="0" dirty="0">
                          <a:effectLst/>
                          <a:latin typeface="+mn-lt"/>
                          <a:ea typeface="Calibri"/>
                          <a:cs typeface="Times New Roman"/>
                        </a:rPr>
                        <a:t>1 Indre motivasjon</a:t>
                      </a:r>
                    </a:p>
                    <a:p>
                      <a:pPr>
                        <a:lnSpc>
                          <a:spcPct val="115000"/>
                        </a:lnSpc>
                        <a:spcAft>
                          <a:spcPts val="0"/>
                        </a:spcAft>
                      </a:pPr>
                      <a:r>
                        <a:rPr lang="nb-NO" sz="1400" b="0" u="none" dirty="0">
                          <a:effectLst/>
                          <a:latin typeface="+mn-lt"/>
                          <a:ea typeface="Calibri"/>
                          <a:cs typeface="Times New Roman"/>
                        </a:rPr>
                        <a:t>2</a:t>
                      </a:r>
                      <a:r>
                        <a:rPr lang="nb-NO" sz="1400" b="0" u="none" baseline="0" dirty="0">
                          <a:effectLst/>
                          <a:latin typeface="+mn-lt"/>
                          <a:ea typeface="Calibri"/>
                          <a:cs typeface="Times New Roman"/>
                        </a:rPr>
                        <a:t> Mestringstro</a:t>
                      </a:r>
                    </a:p>
                    <a:p>
                      <a:pPr>
                        <a:lnSpc>
                          <a:spcPct val="115000"/>
                        </a:lnSpc>
                        <a:spcAft>
                          <a:spcPts val="0"/>
                        </a:spcAft>
                      </a:pPr>
                      <a:r>
                        <a:rPr lang="nb-NO" sz="1400" b="0" u="none" baseline="0" dirty="0">
                          <a:effectLst/>
                          <a:latin typeface="+mn-lt"/>
                          <a:ea typeface="Calibri"/>
                          <a:cs typeface="Times New Roman"/>
                        </a:rPr>
                        <a:t>3 Autonomi</a:t>
                      </a:r>
                    </a:p>
                    <a:p>
                      <a:pPr>
                        <a:lnSpc>
                          <a:spcPct val="115000"/>
                        </a:lnSpc>
                        <a:spcAft>
                          <a:spcPts val="0"/>
                        </a:spcAft>
                      </a:pPr>
                      <a:r>
                        <a:rPr lang="nb-NO" sz="1400" b="0" u="none" baseline="0" dirty="0">
                          <a:effectLst/>
                          <a:latin typeface="+mn-lt"/>
                          <a:ea typeface="Calibri"/>
                          <a:cs typeface="Times New Roman"/>
                        </a:rPr>
                        <a:t>4 Bruk av kompetanse</a:t>
                      </a:r>
                    </a:p>
                    <a:p>
                      <a:pPr>
                        <a:lnSpc>
                          <a:spcPct val="115000"/>
                        </a:lnSpc>
                        <a:spcAft>
                          <a:spcPts val="0"/>
                        </a:spcAft>
                      </a:pPr>
                      <a:r>
                        <a:rPr lang="nb-NO" sz="1400" b="0" u="none" baseline="0" dirty="0">
                          <a:effectLst/>
                          <a:latin typeface="+mn-lt"/>
                          <a:ea typeface="Calibri"/>
                          <a:cs typeface="Times New Roman"/>
                        </a:rPr>
                        <a:t>5 Mestringsorientert ledelse</a:t>
                      </a:r>
                    </a:p>
                    <a:p>
                      <a:pPr>
                        <a:lnSpc>
                          <a:spcPct val="115000"/>
                        </a:lnSpc>
                        <a:spcAft>
                          <a:spcPts val="0"/>
                        </a:spcAft>
                      </a:pPr>
                      <a:r>
                        <a:rPr lang="nb-NO" sz="1400" b="0" u="none" baseline="0" dirty="0">
                          <a:effectLst/>
                          <a:latin typeface="+mn-lt"/>
                          <a:ea typeface="Calibri"/>
                          <a:cs typeface="Times New Roman"/>
                        </a:rPr>
                        <a:t>6 Rolleklarhet</a:t>
                      </a:r>
                    </a:p>
                    <a:p>
                      <a:pPr>
                        <a:lnSpc>
                          <a:spcPct val="115000"/>
                        </a:lnSpc>
                        <a:spcAft>
                          <a:spcPts val="0"/>
                        </a:spcAft>
                      </a:pPr>
                      <a:r>
                        <a:rPr lang="nb-NO" sz="1400" b="0" u="none" baseline="0" dirty="0">
                          <a:effectLst/>
                          <a:latin typeface="+mn-lt"/>
                          <a:ea typeface="Calibri"/>
                          <a:cs typeface="Times New Roman"/>
                        </a:rPr>
                        <a:t>7 Relevant kompetanseutvikling</a:t>
                      </a:r>
                    </a:p>
                    <a:p>
                      <a:pPr>
                        <a:lnSpc>
                          <a:spcPct val="115000"/>
                        </a:lnSpc>
                        <a:spcAft>
                          <a:spcPts val="0"/>
                        </a:spcAft>
                      </a:pPr>
                      <a:r>
                        <a:rPr lang="nb-NO" sz="1400" b="0" u="none" baseline="0" dirty="0">
                          <a:effectLst/>
                          <a:latin typeface="+mn-lt"/>
                          <a:ea typeface="Calibri"/>
                          <a:cs typeface="Times New Roman"/>
                        </a:rPr>
                        <a:t>8 Fleksibilitetsvilje</a:t>
                      </a:r>
                    </a:p>
                    <a:p>
                      <a:pPr>
                        <a:lnSpc>
                          <a:spcPct val="115000"/>
                        </a:lnSpc>
                        <a:spcAft>
                          <a:spcPts val="0"/>
                        </a:spcAft>
                      </a:pPr>
                      <a:r>
                        <a:rPr lang="nb-NO" sz="1400" b="0" u="none" baseline="0" dirty="0">
                          <a:effectLst/>
                          <a:latin typeface="+mn-lt"/>
                          <a:ea typeface="Calibri"/>
                          <a:cs typeface="Times New Roman"/>
                        </a:rPr>
                        <a:t>9 Mestringsklima</a:t>
                      </a:r>
                    </a:p>
                    <a:p>
                      <a:pPr>
                        <a:lnSpc>
                          <a:spcPct val="115000"/>
                        </a:lnSpc>
                        <a:spcAft>
                          <a:spcPts val="0"/>
                        </a:spcAft>
                      </a:pPr>
                      <a:r>
                        <a:rPr lang="nb-NO" sz="1400" b="0" u="none" baseline="0" dirty="0">
                          <a:effectLst/>
                          <a:latin typeface="+mn-lt"/>
                          <a:ea typeface="Calibri"/>
                          <a:cs typeface="Times New Roman"/>
                        </a:rPr>
                        <a:t>10 Prososial motivasjon</a:t>
                      </a:r>
                      <a:endParaRPr lang="nb-NO" sz="1400" b="0" u="none"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1400" b="1" dirty="0">
                          <a:effectLst/>
                          <a:latin typeface="Calibri"/>
                          <a:ea typeface="Calibri"/>
                          <a:cs typeface="Times New Roman"/>
                        </a:rPr>
                        <a:t>Hvorfor er det viktig at vi forbedrer oss?</a:t>
                      </a:r>
                    </a:p>
                    <a:p>
                      <a:pPr>
                        <a:lnSpc>
                          <a:spcPct val="115000"/>
                        </a:lnSpc>
                        <a:spcAft>
                          <a:spcPts val="0"/>
                        </a:spcAft>
                      </a:pPr>
                      <a:endParaRPr lang="nb-NO"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kstSylinder 3"/>
          <p:cNvSpPr txBox="1"/>
          <p:nvPr/>
        </p:nvSpPr>
        <p:spPr>
          <a:xfrm>
            <a:off x="1314004" y="6524"/>
            <a:ext cx="84969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rPr>
              <a:t>Analysekrysset</a:t>
            </a:r>
            <a:endParaRPr kumimoji="0" lang="nb-NO" sz="14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endParaRPr>
          </a:p>
        </p:txBody>
      </p:sp>
      <p:sp>
        <p:nvSpPr>
          <p:cNvPr id="7" name="Snakkeboble: rektangel med avrundede hjørner 6">
            <a:extLst>
              <a:ext uri="{FF2B5EF4-FFF2-40B4-BE49-F238E27FC236}">
                <a16:creationId xmlns:a16="http://schemas.microsoft.com/office/drawing/2014/main" id="{A194CD81-927A-4F06-9354-311A24921777}"/>
              </a:ext>
            </a:extLst>
          </p:cNvPr>
          <p:cNvSpPr/>
          <p:nvPr/>
        </p:nvSpPr>
        <p:spPr>
          <a:xfrm>
            <a:off x="9223663" y="1913578"/>
            <a:ext cx="2590800" cy="2765795"/>
          </a:xfrm>
          <a:prstGeom prst="wedgeRoundRectCallout">
            <a:avLst>
              <a:gd name="adj1" fmla="val -64222"/>
              <a:gd name="adj2" fmla="val 37292"/>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1F2C4F"/>
                </a:solidFill>
                <a:effectLst/>
                <a:uLnTx/>
                <a:uFillTx/>
                <a:latin typeface="Calibri" panose="020F0502020204030204"/>
                <a:ea typeface="+mn-ea"/>
                <a:cs typeface="+mn-cs"/>
              </a:rPr>
              <a:t> «</a:t>
            </a:r>
            <a:r>
              <a:rPr kumimoji="0" lang="nb-NO" sz="1800" b="1" i="0" u="none" strike="noStrike" kern="1200" cap="none" spc="0" normalizeH="0" baseline="0" noProof="0" dirty="0">
                <a:ln>
                  <a:noFill/>
                </a:ln>
                <a:solidFill>
                  <a:srgbClr val="1F2C4F"/>
                </a:solidFill>
                <a:effectLst/>
                <a:uLnTx/>
                <a:uFillTx/>
                <a:latin typeface="Calibri" panose="020F0502020204030204"/>
                <a:ea typeface="+mn-ea"/>
                <a:cs typeface="+mn-cs"/>
              </a:rPr>
              <a:t>Dialog</a:t>
            </a:r>
            <a:r>
              <a:rPr kumimoji="0" lang="nb-NO" sz="1800" b="0" i="0" u="none" strike="noStrike" kern="1200" cap="none" spc="0" normalizeH="0" baseline="0" noProof="0" dirty="0">
                <a:ln>
                  <a:noFill/>
                </a:ln>
                <a:solidFill>
                  <a:srgbClr val="1F2C4F"/>
                </a:solidFill>
                <a:effectLst/>
                <a:uLnTx/>
                <a:uFillTx/>
                <a:latin typeface="Calibri" panose="020F0502020204030204"/>
                <a:ea typeface="+mn-ea"/>
                <a:cs typeface="+mn-cs"/>
              </a:rPr>
              <a:t>» om dere er få – vurder hvor mye du henter ut fra gruppene.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1F2C4F"/>
                </a:solidFill>
                <a:effectLst/>
                <a:uLnTx/>
                <a:uFillTx/>
                <a:latin typeface="Calibri" panose="020F0502020204030204"/>
                <a:ea typeface="+mn-ea"/>
                <a:cs typeface="+mn-cs"/>
              </a:rPr>
              <a:t>«</a:t>
            </a:r>
            <a:r>
              <a:rPr kumimoji="0" lang="nb-NO" sz="1800" b="1" i="0" u="none" strike="noStrike" kern="1200" cap="none" spc="0" normalizeH="0" baseline="0" noProof="0" dirty="0">
                <a:ln>
                  <a:noFill/>
                </a:ln>
                <a:solidFill>
                  <a:srgbClr val="1F2C4F"/>
                </a:solidFill>
                <a:effectLst/>
                <a:uLnTx/>
                <a:uFillTx/>
                <a:latin typeface="Calibri" panose="020F0502020204030204"/>
                <a:ea typeface="+mn-ea"/>
                <a:cs typeface="+mn-cs"/>
              </a:rPr>
              <a:t>Avstemning</a:t>
            </a:r>
            <a:r>
              <a:rPr kumimoji="0" lang="nb-NO" sz="1800" b="0" i="0" u="none" strike="noStrike" kern="1200" cap="none" spc="0" normalizeH="0" baseline="0" noProof="0" dirty="0">
                <a:ln>
                  <a:noFill/>
                </a:ln>
                <a:solidFill>
                  <a:srgbClr val="1F2C4F"/>
                </a:solidFill>
                <a:effectLst/>
                <a:uLnTx/>
                <a:uFillTx/>
                <a:latin typeface="Calibri" panose="020F0502020204030204"/>
                <a:ea typeface="+mn-ea"/>
                <a:cs typeface="+mn-cs"/>
              </a:rPr>
              <a:t>» om dere er mange, hent ut begrunnelser kun på de to som får flest stemmer.</a:t>
            </a:r>
          </a:p>
        </p:txBody>
      </p:sp>
    </p:spTree>
    <p:extLst>
      <p:ext uri="{BB962C8B-B14F-4D97-AF65-F5344CB8AC3E}">
        <p14:creationId xmlns:p14="http://schemas.microsoft.com/office/powerpoint/2010/main" val="4096863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p:cNvGraphicFramePr>
            <a:graphicFrameLocks noGrp="1"/>
          </p:cNvGraphicFramePr>
          <p:nvPr/>
        </p:nvGraphicFramePr>
        <p:xfrm>
          <a:off x="1346200" y="430372"/>
          <a:ext cx="10332656" cy="6350508"/>
        </p:xfrm>
        <a:graphic>
          <a:graphicData uri="http://schemas.openxmlformats.org/drawingml/2006/table">
            <a:tbl>
              <a:tblPr firstRow="1" firstCol="1" bandRow="1"/>
              <a:tblGrid>
                <a:gridCol w="2921000">
                  <a:extLst>
                    <a:ext uri="{9D8B030D-6E8A-4147-A177-3AD203B41FA5}">
                      <a16:colId xmlns:a16="http://schemas.microsoft.com/office/drawing/2014/main" val="20000"/>
                    </a:ext>
                  </a:extLst>
                </a:gridCol>
                <a:gridCol w="7411656">
                  <a:extLst>
                    <a:ext uri="{9D8B030D-6E8A-4147-A177-3AD203B41FA5}">
                      <a16:colId xmlns:a16="http://schemas.microsoft.com/office/drawing/2014/main" val="20001"/>
                    </a:ext>
                  </a:extLst>
                </a:gridCol>
              </a:tblGrid>
              <a:tr h="2880320">
                <a:tc>
                  <a:txBody>
                    <a:bodyPr/>
                    <a:lstStyle/>
                    <a:p>
                      <a:pPr>
                        <a:lnSpc>
                          <a:spcPct val="115000"/>
                        </a:lnSpc>
                        <a:spcAft>
                          <a:spcPts val="0"/>
                        </a:spcAft>
                      </a:pPr>
                      <a:r>
                        <a:rPr lang="nb-NO" sz="1400" b="1">
                          <a:effectLst/>
                          <a:latin typeface="Calibri"/>
                          <a:ea typeface="Calibri"/>
                          <a:cs typeface="Times New Roman"/>
                        </a:rPr>
                        <a:t>På hvilke to faktorer er vi fornøyd med skåren?</a:t>
                      </a:r>
                    </a:p>
                    <a:p>
                      <a:pPr>
                        <a:lnSpc>
                          <a:spcPct val="115000"/>
                        </a:lnSpc>
                        <a:spcAft>
                          <a:spcPts val="0"/>
                        </a:spcAft>
                      </a:pPr>
                      <a:r>
                        <a:rPr lang="nb-NO" sz="1400" b="0">
                          <a:effectLst/>
                          <a:latin typeface="Calibri"/>
                          <a:ea typeface="Calibri"/>
                          <a:cs typeface="Times New Roman"/>
                        </a:rPr>
                        <a:t>1 Indre motivasjon</a:t>
                      </a:r>
                      <a:r>
                        <a:rPr lang="nb-NO" sz="1400" b="0" baseline="0">
                          <a:effectLst/>
                          <a:latin typeface="Calibri"/>
                          <a:ea typeface="Calibri"/>
                          <a:cs typeface="Times New Roman"/>
                        </a:rPr>
                        <a:t> </a:t>
                      </a:r>
                      <a:r>
                        <a:rPr lang="nb-NO" sz="1400" b="0">
                          <a:effectLst/>
                          <a:latin typeface="Calibri"/>
                          <a:ea typeface="Calibri"/>
                          <a:cs typeface="Times New Roman"/>
                        </a:rPr>
                        <a:t>(0)</a:t>
                      </a:r>
                    </a:p>
                    <a:p>
                      <a:pPr>
                        <a:lnSpc>
                          <a:spcPct val="115000"/>
                        </a:lnSpc>
                        <a:spcAft>
                          <a:spcPts val="0"/>
                        </a:spcAft>
                      </a:pPr>
                      <a:r>
                        <a:rPr lang="nb-NO" sz="1400" b="0" u="none">
                          <a:effectLst/>
                          <a:latin typeface="Calibri"/>
                          <a:ea typeface="Calibri"/>
                          <a:cs typeface="Times New Roman"/>
                        </a:rPr>
                        <a:t>2</a:t>
                      </a:r>
                      <a:r>
                        <a:rPr lang="nb-NO" sz="1400" b="0" u="none" baseline="0">
                          <a:effectLst/>
                          <a:latin typeface="Calibri"/>
                          <a:ea typeface="Calibri"/>
                          <a:cs typeface="Times New Roman"/>
                        </a:rPr>
                        <a:t> Mestringstro </a:t>
                      </a:r>
                      <a:r>
                        <a:rPr lang="nb-NO" sz="1400" b="0" u="none">
                          <a:effectLst/>
                          <a:latin typeface="Calibri"/>
                          <a:ea typeface="Calibri"/>
                          <a:cs typeface="Times New Roman"/>
                        </a:rPr>
                        <a:t>(0)</a:t>
                      </a:r>
                      <a:endParaRPr lang="nb-NO" sz="1400" b="0" u="none" baseline="0">
                        <a:effectLst/>
                        <a:latin typeface="Calibri"/>
                        <a:ea typeface="Calibri"/>
                        <a:cs typeface="Times New Roman"/>
                      </a:endParaRPr>
                    </a:p>
                    <a:p>
                      <a:pPr>
                        <a:lnSpc>
                          <a:spcPct val="115000"/>
                        </a:lnSpc>
                        <a:spcAft>
                          <a:spcPts val="0"/>
                        </a:spcAft>
                      </a:pPr>
                      <a:r>
                        <a:rPr lang="nb-NO" sz="1400" b="0" u="none" baseline="0">
                          <a:effectLst/>
                          <a:latin typeface="Calibri"/>
                          <a:ea typeface="Calibri"/>
                          <a:cs typeface="Times New Roman"/>
                        </a:rPr>
                        <a:t>3 Autonomi </a:t>
                      </a:r>
                      <a:r>
                        <a:rPr lang="nb-NO" sz="1400" b="0" u="none">
                          <a:effectLst/>
                          <a:latin typeface="Calibri"/>
                          <a:ea typeface="Calibri"/>
                          <a:cs typeface="Times New Roman"/>
                        </a:rPr>
                        <a:t>(1) </a:t>
                      </a:r>
                      <a:endParaRPr lang="nb-NO" sz="1400" b="0" u="none" baseline="0">
                        <a:effectLst/>
                        <a:latin typeface="Calibri"/>
                        <a:ea typeface="Calibri"/>
                        <a:cs typeface="Times New Roman"/>
                      </a:endParaRPr>
                    </a:p>
                    <a:p>
                      <a:pPr>
                        <a:lnSpc>
                          <a:spcPct val="115000"/>
                        </a:lnSpc>
                        <a:spcAft>
                          <a:spcPts val="0"/>
                        </a:spcAft>
                      </a:pPr>
                      <a:r>
                        <a:rPr lang="nb-NO" sz="1400" b="0" u="none" baseline="0">
                          <a:effectLst/>
                          <a:latin typeface="Calibri"/>
                          <a:ea typeface="Calibri"/>
                          <a:cs typeface="Times New Roman"/>
                        </a:rPr>
                        <a:t>4 Bruk av kompetanse</a:t>
                      </a:r>
                      <a:r>
                        <a:rPr lang="nb-NO" sz="1400" b="0" u="none">
                          <a:effectLst/>
                          <a:latin typeface="Calibri"/>
                          <a:ea typeface="Calibri"/>
                          <a:cs typeface="Times New Roman"/>
                        </a:rPr>
                        <a:t>(2)</a:t>
                      </a:r>
                      <a:endParaRPr lang="nb-NO" sz="1400" b="0" u="none" baseline="0">
                        <a:effectLst/>
                        <a:latin typeface="Calibri"/>
                        <a:ea typeface="Calibri"/>
                        <a:cs typeface="Times New Roman"/>
                      </a:endParaRPr>
                    </a:p>
                    <a:p>
                      <a:pPr>
                        <a:lnSpc>
                          <a:spcPct val="115000"/>
                        </a:lnSpc>
                        <a:spcAft>
                          <a:spcPts val="0"/>
                        </a:spcAft>
                      </a:pPr>
                      <a:r>
                        <a:rPr lang="nb-NO" sz="1400" b="0" u="none" baseline="0">
                          <a:effectLst/>
                          <a:latin typeface="Calibri"/>
                          <a:ea typeface="Calibri"/>
                          <a:cs typeface="Times New Roman"/>
                        </a:rPr>
                        <a:t>5 Mestringsorientert ledelse(1</a:t>
                      </a:r>
                      <a:r>
                        <a:rPr lang="nb-NO" sz="1400" b="0" u="none">
                          <a:effectLst/>
                          <a:latin typeface="Calibri"/>
                          <a:ea typeface="Calibri"/>
                          <a:cs typeface="Times New Roman"/>
                        </a:rPr>
                        <a:t>) </a:t>
                      </a:r>
                      <a:endParaRPr lang="nb-NO" sz="1400" b="0" u="none" baseline="0">
                        <a:effectLst/>
                        <a:latin typeface="Calibri"/>
                        <a:ea typeface="Calibri"/>
                        <a:cs typeface="Times New Roman"/>
                      </a:endParaRPr>
                    </a:p>
                    <a:p>
                      <a:pPr>
                        <a:lnSpc>
                          <a:spcPct val="115000"/>
                        </a:lnSpc>
                        <a:spcAft>
                          <a:spcPts val="0"/>
                        </a:spcAft>
                      </a:pPr>
                      <a:r>
                        <a:rPr lang="nb-NO" sz="1400" b="0" u="none" baseline="0">
                          <a:effectLst/>
                          <a:latin typeface="Calibri"/>
                          <a:ea typeface="Calibri"/>
                          <a:cs typeface="Times New Roman"/>
                        </a:rPr>
                        <a:t>6 Rolleklarhet</a:t>
                      </a:r>
                      <a:r>
                        <a:rPr lang="nb-NO" sz="1400" b="0" u="none">
                          <a:effectLst/>
                          <a:latin typeface="Calibri"/>
                          <a:ea typeface="Calibri"/>
                          <a:cs typeface="Times New Roman"/>
                        </a:rPr>
                        <a:t>(0)</a:t>
                      </a:r>
                      <a:endParaRPr lang="nb-NO" sz="1400" b="0" u="none" baseline="0">
                        <a:effectLst/>
                        <a:latin typeface="Calibri"/>
                        <a:ea typeface="Calibri"/>
                        <a:cs typeface="Times New Roman"/>
                      </a:endParaRPr>
                    </a:p>
                    <a:p>
                      <a:pPr>
                        <a:lnSpc>
                          <a:spcPct val="115000"/>
                        </a:lnSpc>
                        <a:spcAft>
                          <a:spcPts val="0"/>
                        </a:spcAft>
                      </a:pPr>
                      <a:r>
                        <a:rPr lang="nb-NO" sz="1400" b="0" u="none" baseline="0">
                          <a:effectLst/>
                          <a:latin typeface="Calibri"/>
                          <a:ea typeface="Calibri"/>
                          <a:cs typeface="Times New Roman"/>
                        </a:rPr>
                        <a:t>7 Relevant kompetanseutvikling</a:t>
                      </a:r>
                      <a:r>
                        <a:rPr lang="nb-NO" sz="1400" b="0" u="none">
                          <a:effectLst/>
                          <a:latin typeface="Calibri"/>
                          <a:ea typeface="Calibri"/>
                          <a:cs typeface="Times New Roman"/>
                        </a:rPr>
                        <a:t>(0)</a:t>
                      </a:r>
                      <a:endParaRPr lang="nb-NO" sz="1400" b="0" u="none" baseline="0">
                        <a:effectLst/>
                        <a:latin typeface="Calibri"/>
                        <a:ea typeface="Calibri"/>
                        <a:cs typeface="Times New Roman"/>
                      </a:endParaRPr>
                    </a:p>
                    <a:p>
                      <a:pPr>
                        <a:lnSpc>
                          <a:spcPct val="115000"/>
                        </a:lnSpc>
                        <a:spcAft>
                          <a:spcPts val="0"/>
                        </a:spcAft>
                      </a:pPr>
                      <a:r>
                        <a:rPr lang="nb-NO" sz="1400" b="0" u="sng" baseline="0">
                          <a:effectLst/>
                          <a:latin typeface="Calibri"/>
                          <a:ea typeface="Calibri"/>
                          <a:cs typeface="Times New Roman"/>
                        </a:rPr>
                        <a:t>8 Fleksibilitetsvilje</a:t>
                      </a:r>
                      <a:r>
                        <a:rPr lang="nb-NO" sz="1400" b="0" u="sng">
                          <a:effectLst/>
                          <a:latin typeface="Calibri"/>
                          <a:ea typeface="Calibri"/>
                          <a:cs typeface="Times New Roman"/>
                        </a:rPr>
                        <a:t>(4)</a:t>
                      </a:r>
                      <a:endParaRPr lang="nb-NO" sz="1400" b="0" u="sng" baseline="0">
                        <a:effectLst/>
                        <a:latin typeface="Calibri"/>
                        <a:ea typeface="Calibri"/>
                        <a:cs typeface="Times New Roman"/>
                      </a:endParaRPr>
                    </a:p>
                    <a:p>
                      <a:pPr>
                        <a:lnSpc>
                          <a:spcPct val="115000"/>
                        </a:lnSpc>
                        <a:spcAft>
                          <a:spcPts val="0"/>
                        </a:spcAft>
                      </a:pPr>
                      <a:r>
                        <a:rPr lang="nb-NO" sz="1400" b="0" u="none" baseline="0">
                          <a:effectLst/>
                          <a:latin typeface="Calibri"/>
                          <a:ea typeface="Calibri"/>
                          <a:cs typeface="Times New Roman"/>
                        </a:rPr>
                        <a:t>9 Mestringsklima</a:t>
                      </a:r>
                      <a:r>
                        <a:rPr lang="nb-NO" sz="1400" b="0" u="none">
                          <a:effectLst/>
                          <a:latin typeface="Calibri"/>
                          <a:ea typeface="Calibri"/>
                          <a:cs typeface="Times New Roman"/>
                        </a:rPr>
                        <a:t>(2)</a:t>
                      </a:r>
                      <a:endParaRPr lang="nb-NO" sz="1400" b="0" u="none" baseline="0">
                        <a:effectLst/>
                        <a:latin typeface="Calibri"/>
                        <a:ea typeface="Calibri"/>
                        <a:cs typeface="Times New Roman"/>
                      </a:endParaRPr>
                    </a:p>
                    <a:p>
                      <a:pPr>
                        <a:lnSpc>
                          <a:spcPct val="115000"/>
                        </a:lnSpc>
                        <a:spcAft>
                          <a:spcPts val="0"/>
                        </a:spcAft>
                      </a:pPr>
                      <a:r>
                        <a:rPr lang="nb-NO" sz="1400" b="0" u="sng" baseline="0">
                          <a:effectLst/>
                          <a:latin typeface="Calibri"/>
                          <a:ea typeface="Calibri"/>
                          <a:cs typeface="Times New Roman"/>
                        </a:rPr>
                        <a:t>10 Prososial motivasjon (4)</a:t>
                      </a:r>
                      <a:endParaRPr lang="nb-NO" sz="1400" b="0" u="sng">
                        <a:effectLst/>
                        <a:latin typeface="Calibri"/>
                        <a:ea typeface="Calibri"/>
                        <a:cs typeface="Times New Roman"/>
                      </a:endParaRPr>
                    </a:p>
                    <a:p>
                      <a:pPr>
                        <a:lnSpc>
                          <a:spcPct val="115000"/>
                        </a:lnSpc>
                        <a:spcAft>
                          <a:spcPts val="0"/>
                        </a:spcAft>
                      </a:pPr>
                      <a:endParaRPr lang="nb-NO" sz="14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1400" b="1">
                          <a:effectLst/>
                          <a:latin typeface="Calibri"/>
                          <a:ea typeface="Calibri"/>
                          <a:cs typeface="Times New Roman"/>
                        </a:rPr>
                        <a:t>Hva er det som gjør at vi skårer bra på disse faktorene?</a:t>
                      </a:r>
                      <a:br>
                        <a:rPr lang="nb-NO" sz="1400" b="1">
                          <a:effectLst/>
                          <a:latin typeface="Calibri"/>
                          <a:ea typeface="Calibri"/>
                          <a:cs typeface="Times New Roman"/>
                        </a:rPr>
                      </a:br>
                      <a:endParaRPr lang="nb-NO" sz="1400" b="1">
                        <a:effectLst/>
                        <a:latin typeface="Calibri"/>
                        <a:ea typeface="Calibri"/>
                        <a:cs typeface="Times New Roman"/>
                      </a:endParaRPr>
                    </a:p>
                    <a:p>
                      <a:pPr>
                        <a:lnSpc>
                          <a:spcPct val="115000"/>
                        </a:lnSpc>
                        <a:spcAft>
                          <a:spcPts val="0"/>
                        </a:spcAft>
                      </a:pPr>
                      <a:r>
                        <a:rPr lang="nb-NO" sz="1400" b="1" u="sng">
                          <a:effectLst/>
                          <a:latin typeface="Calibri"/>
                          <a:ea typeface="Calibri"/>
                          <a:cs typeface="Times New Roman"/>
                        </a:rPr>
                        <a:t>Fleksibilitetsvilje:</a:t>
                      </a:r>
                      <a:r>
                        <a:rPr lang="nb-NO" sz="1400" b="1">
                          <a:effectLst/>
                          <a:latin typeface="Calibri"/>
                          <a:ea typeface="Calibri"/>
                          <a:cs typeface="Times New Roman"/>
                        </a:rPr>
                        <a:t> </a:t>
                      </a:r>
                      <a:r>
                        <a:rPr lang="nb-NO" sz="1400" b="0">
                          <a:effectLst/>
                          <a:latin typeface="Calibri"/>
                          <a:ea typeface="Calibri"/>
                          <a:cs typeface="Times New Roman"/>
                        </a:rPr>
                        <a:t>Vi ser behovet for at alle må være fleksible om vi skal få det til å gå rundt. Ta ting på sparket. Høy skår viser at medarbeiderne har tro på at de har en verdi, de er flinke og kan jobbe selvstendig. De ønsker å støtte sine kollegaer – god kultur. De har tro på at de klarer jobben sin. Mange ansatte kunne hatt «fleksibel» som mellomnavn. Ser behovet i tjenestene og stiller opp.</a:t>
                      </a:r>
                    </a:p>
                    <a:p>
                      <a:pPr>
                        <a:lnSpc>
                          <a:spcPct val="115000"/>
                        </a:lnSpc>
                        <a:spcAft>
                          <a:spcPts val="0"/>
                        </a:spcAft>
                      </a:pPr>
                      <a:endParaRPr lang="nb-NO" sz="1400" b="1">
                        <a:effectLst/>
                        <a:latin typeface="Calibri"/>
                        <a:ea typeface="Calibri"/>
                        <a:cs typeface="Times New Roman"/>
                      </a:endParaRPr>
                    </a:p>
                    <a:p>
                      <a:pPr>
                        <a:lnSpc>
                          <a:spcPct val="115000"/>
                        </a:lnSpc>
                        <a:spcAft>
                          <a:spcPts val="0"/>
                        </a:spcAft>
                      </a:pPr>
                      <a:r>
                        <a:rPr lang="nb-NO" sz="1400" b="1" u="sng">
                          <a:effectLst/>
                          <a:latin typeface="Calibri"/>
                          <a:ea typeface="Calibri"/>
                          <a:cs typeface="Times New Roman"/>
                        </a:rPr>
                        <a:t>Prososial motivasjon:</a:t>
                      </a:r>
                      <a:r>
                        <a:rPr lang="nb-NO" sz="1400" b="1">
                          <a:effectLst/>
                          <a:latin typeface="Calibri"/>
                          <a:ea typeface="Calibri"/>
                          <a:cs typeface="Times New Roman"/>
                        </a:rPr>
                        <a:t> </a:t>
                      </a:r>
                      <a:r>
                        <a:rPr lang="nb-NO" sz="1400" b="0">
                          <a:effectLst/>
                          <a:latin typeface="Calibri"/>
                          <a:ea typeface="Calibri"/>
                          <a:cs typeface="Times New Roman"/>
                        </a:rPr>
                        <a:t>De som jobber i skolen ønsker å </a:t>
                      </a:r>
                      <a:br>
                        <a:rPr lang="nb-NO" sz="1400" b="0">
                          <a:effectLst/>
                          <a:latin typeface="Calibri"/>
                          <a:ea typeface="Calibri"/>
                          <a:cs typeface="Times New Roman"/>
                        </a:rPr>
                      </a:br>
                      <a:r>
                        <a:rPr lang="nb-NO" sz="1400" b="0">
                          <a:effectLst/>
                          <a:latin typeface="Calibri"/>
                          <a:ea typeface="Calibri"/>
                          <a:cs typeface="Times New Roman"/>
                        </a:rPr>
                        <a:t>gjøre en forskjell. Stort faglig engasjement. Skolen har </a:t>
                      </a:r>
                      <a:br>
                        <a:rPr lang="nb-NO" sz="1400" b="0">
                          <a:effectLst/>
                          <a:latin typeface="Calibri"/>
                          <a:ea typeface="Calibri"/>
                          <a:cs typeface="Times New Roman"/>
                        </a:rPr>
                      </a:br>
                      <a:r>
                        <a:rPr lang="nb-NO" sz="1400" b="0">
                          <a:effectLst/>
                          <a:latin typeface="Calibri"/>
                          <a:ea typeface="Calibri"/>
                          <a:cs typeface="Times New Roman"/>
                        </a:rPr>
                        <a:t>endret seg – krever mer oppfølging av god psykisk helse – </a:t>
                      </a:r>
                      <a:br>
                        <a:rPr lang="nb-NO" sz="1400" b="0">
                          <a:effectLst/>
                          <a:latin typeface="Calibri"/>
                          <a:ea typeface="Calibri"/>
                          <a:cs typeface="Times New Roman"/>
                        </a:rPr>
                      </a:br>
                      <a:r>
                        <a:rPr lang="nb-NO" sz="1400" b="0">
                          <a:effectLst/>
                          <a:latin typeface="Calibri"/>
                          <a:ea typeface="Calibri"/>
                          <a:cs typeface="Times New Roman"/>
                        </a:rPr>
                        <a:t>skape tryggere oppvekst – et viktig oppdrag. </a:t>
                      </a:r>
                    </a:p>
                    <a:p>
                      <a:pPr>
                        <a:lnSpc>
                          <a:spcPct val="115000"/>
                        </a:lnSpc>
                        <a:spcAft>
                          <a:spcPts val="0"/>
                        </a:spcAft>
                      </a:pPr>
                      <a:r>
                        <a:rPr lang="nb-NO" sz="1400" b="0">
                          <a:effectLst/>
                          <a:latin typeface="Calibri"/>
                          <a:ea typeface="Calibri"/>
                          <a:cs typeface="Times New Roman"/>
                        </a:rPr>
                        <a:t>Vi jobber med mennesker – ønsker å gjøre en forskjell.</a:t>
                      </a:r>
                    </a:p>
                    <a:p>
                      <a:pPr>
                        <a:lnSpc>
                          <a:spcPct val="115000"/>
                        </a:lnSpc>
                        <a:spcAft>
                          <a:spcPts val="0"/>
                        </a:spcAft>
                      </a:pPr>
                      <a:r>
                        <a:rPr lang="nb-NO" sz="1400" b="0">
                          <a:effectLst/>
                          <a:latin typeface="Calibri"/>
                          <a:ea typeface="Calibri"/>
                          <a:cs typeface="Times New Roman"/>
                        </a:rPr>
                        <a:t>Viktig at medarbeiderne opplever at jobben er meningsfull.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32348">
                <a:tc>
                  <a:txBody>
                    <a:bodyPr/>
                    <a:lstStyle/>
                    <a:p>
                      <a:pPr>
                        <a:lnSpc>
                          <a:spcPct val="115000"/>
                        </a:lnSpc>
                        <a:spcAft>
                          <a:spcPts val="0"/>
                        </a:spcAft>
                      </a:pPr>
                      <a:r>
                        <a:rPr lang="nb-NO" sz="1400" b="1">
                          <a:effectLst/>
                          <a:latin typeface="Calibri"/>
                          <a:ea typeface="Calibri"/>
                          <a:cs typeface="Times New Roman"/>
                        </a:rPr>
                        <a:t>På hvilke to faktorer er det viktig at vi forbedrer oss?</a:t>
                      </a:r>
                    </a:p>
                    <a:p>
                      <a:pPr>
                        <a:lnSpc>
                          <a:spcPct val="115000"/>
                        </a:lnSpc>
                        <a:spcAft>
                          <a:spcPts val="0"/>
                        </a:spcAft>
                      </a:pPr>
                      <a:r>
                        <a:rPr lang="nb-NO" sz="1400" b="0">
                          <a:effectLst/>
                          <a:latin typeface="+mn-lt"/>
                          <a:ea typeface="Calibri"/>
                          <a:cs typeface="Times New Roman"/>
                        </a:rPr>
                        <a:t>1 Indre motivasjon</a:t>
                      </a:r>
                      <a:r>
                        <a:rPr lang="nb-NO" sz="1400" b="0" baseline="0">
                          <a:effectLst/>
                          <a:latin typeface="+mn-lt"/>
                          <a:ea typeface="Calibri"/>
                          <a:cs typeface="Times New Roman"/>
                        </a:rPr>
                        <a:t> </a:t>
                      </a:r>
                      <a:r>
                        <a:rPr lang="nb-NO" sz="1400" b="0">
                          <a:effectLst/>
                          <a:latin typeface="+mn-lt"/>
                          <a:ea typeface="Calibri"/>
                          <a:cs typeface="Times New Roman"/>
                        </a:rPr>
                        <a:t>(0)</a:t>
                      </a:r>
                    </a:p>
                    <a:p>
                      <a:pPr>
                        <a:lnSpc>
                          <a:spcPct val="115000"/>
                        </a:lnSpc>
                        <a:spcAft>
                          <a:spcPts val="0"/>
                        </a:spcAft>
                      </a:pPr>
                      <a:r>
                        <a:rPr lang="nb-NO" sz="1400" b="0" u="none">
                          <a:effectLst/>
                          <a:latin typeface="+mn-lt"/>
                          <a:ea typeface="Calibri"/>
                          <a:cs typeface="Times New Roman"/>
                        </a:rPr>
                        <a:t>2</a:t>
                      </a:r>
                      <a:r>
                        <a:rPr lang="nb-NO" sz="1400" b="0" u="none" baseline="0">
                          <a:effectLst/>
                          <a:latin typeface="+mn-lt"/>
                          <a:ea typeface="Calibri"/>
                          <a:cs typeface="Times New Roman"/>
                        </a:rPr>
                        <a:t> Mestringstro </a:t>
                      </a:r>
                      <a:r>
                        <a:rPr lang="nb-NO" sz="1400" b="0" u="none">
                          <a:effectLst/>
                          <a:latin typeface="+mn-lt"/>
                          <a:ea typeface="Calibri"/>
                          <a:cs typeface="Times New Roman"/>
                        </a:rPr>
                        <a:t>(1)</a:t>
                      </a:r>
                      <a:endParaRPr lang="nb-NO" sz="1400" b="0" u="none" baseline="0">
                        <a:effectLst/>
                        <a:latin typeface="+mn-lt"/>
                        <a:ea typeface="Calibri"/>
                        <a:cs typeface="Times New Roman"/>
                      </a:endParaRPr>
                    </a:p>
                    <a:p>
                      <a:pPr>
                        <a:lnSpc>
                          <a:spcPct val="115000"/>
                        </a:lnSpc>
                        <a:spcAft>
                          <a:spcPts val="0"/>
                        </a:spcAft>
                      </a:pPr>
                      <a:r>
                        <a:rPr lang="nb-NO" sz="1400" b="0" u="none" baseline="0">
                          <a:effectLst/>
                          <a:latin typeface="+mn-lt"/>
                          <a:ea typeface="Calibri"/>
                          <a:cs typeface="Times New Roman"/>
                        </a:rPr>
                        <a:t>3 Autonomi </a:t>
                      </a:r>
                      <a:r>
                        <a:rPr lang="nb-NO" sz="1400" b="0" u="none">
                          <a:effectLst/>
                          <a:latin typeface="+mn-lt"/>
                          <a:ea typeface="Calibri"/>
                          <a:cs typeface="Times New Roman"/>
                        </a:rPr>
                        <a:t>(0)</a:t>
                      </a:r>
                      <a:endParaRPr lang="nb-NO" sz="1400" b="0" u="none" baseline="0">
                        <a:effectLst/>
                        <a:latin typeface="+mn-lt"/>
                        <a:ea typeface="Calibri"/>
                        <a:cs typeface="Times New Roman"/>
                      </a:endParaRPr>
                    </a:p>
                    <a:p>
                      <a:pPr>
                        <a:lnSpc>
                          <a:spcPct val="115000"/>
                        </a:lnSpc>
                        <a:spcAft>
                          <a:spcPts val="0"/>
                        </a:spcAft>
                      </a:pPr>
                      <a:r>
                        <a:rPr lang="nb-NO" sz="1400" b="0" u="none" baseline="0">
                          <a:effectLst/>
                          <a:latin typeface="+mn-lt"/>
                          <a:ea typeface="Calibri"/>
                          <a:cs typeface="Times New Roman"/>
                        </a:rPr>
                        <a:t>4 Bruk av kompetanse </a:t>
                      </a:r>
                      <a:r>
                        <a:rPr lang="nb-NO" sz="1400" b="0" u="none">
                          <a:effectLst/>
                          <a:latin typeface="+mn-lt"/>
                          <a:ea typeface="Calibri"/>
                          <a:cs typeface="Times New Roman"/>
                        </a:rPr>
                        <a:t>(0)</a:t>
                      </a:r>
                      <a:endParaRPr lang="nb-NO" sz="1400" b="0" u="none" baseline="0">
                        <a:effectLst/>
                        <a:latin typeface="+mn-lt"/>
                        <a:ea typeface="Calibri"/>
                        <a:cs typeface="Times New Roman"/>
                      </a:endParaRPr>
                    </a:p>
                    <a:p>
                      <a:pPr>
                        <a:lnSpc>
                          <a:spcPct val="115000"/>
                        </a:lnSpc>
                        <a:spcAft>
                          <a:spcPts val="0"/>
                        </a:spcAft>
                      </a:pPr>
                      <a:r>
                        <a:rPr lang="nb-NO" sz="1400" b="0" u="sng" baseline="0">
                          <a:effectLst/>
                          <a:latin typeface="+mn-lt"/>
                          <a:ea typeface="Calibri"/>
                          <a:cs typeface="Times New Roman"/>
                        </a:rPr>
                        <a:t>5 Mestringsorientert ledelse (4</a:t>
                      </a:r>
                      <a:r>
                        <a:rPr lang="nb-NO" sz="1400" b="0" u="sng">
                          <a:effectLst/>
                          <a:latin typeface="+mn-lt"/>
                          <a:ea typeface="Calibri"/>
                          <a:cs typeface="Times New Roman"/>
                        </a:rPr>
                        <a:t>)</a:t>
                      </a:r>
                      <a:endParaRPr lang="nb-NO" sz="1400" b="0" u="sng" baseline="0">
                        <a:effectLst/>
                        <a:latin typeface="+mn-lt"/>
                        <a:ea typeface="Calibri"/>
                        <a:cs typeface="Times New Roman"/>
                      </a:endParaRPr>
                    </a:p>
                    <a:p>
                      <a:pPr>
                        <a:lnSpc>
                          <a:spcPct val="115000"/>
                        </a:lnSpc>
                        <a:spcAft>
                          <a:spcPts val="0"/>
                        </a:spcAft>
                      </a:pPr>
                      <a:r>
                        <a:rPr lang="nb-NO" sz="1400" b="0" u="none" baseline="0">
                          <a:effectLst/>
                          <a:latin typeface="+mn-lt"/>
                          <a:ea typeface="Calibri"/>
                          <a:cs typeface="Times New Roman"/>
                        </a:rPr>
                        <a:t>6 Rolleklarhet </a:t>
                      </a:r>
                      <a:r>
                        <a:rPr lang="nb-NO" sz="1400" b="0" u="none">
                          <a:effectLst/>
                          <a:latin typeface="+mn-lt"/>
                          <a:ea typeface="Calibri"/>
                          <a:cs typeface="Times New Roman"/>
                        </a:rPr>
                        <a:t>(0)</a:t>
                      </a:r>
                      <a:endParaRPr lang="nb-NO" sz="1400" b="0" u="none" baseline="0">
                        <a:effectLst/>
                        <a:latin typeface="+mn-lt"/>
                        <a:ea typeface="Calibri"/>
                        <a:cs typeface="Times New Roman"/>
                      </a:endParaRPr>
                    </a:p>
                    <a:p>
                      <a:pPr>
                        <a:lnSpc>
                          <a:spcPct val="115000"/>
                        </a:lnSpc>
                        <a:spcAft>
                          <a:spcPts val="0"/>
                        </a:spcAft>
                      </a:pPr>
                      <a:r>
                        <a:rPr lang="nb-NO" sz="1400" b="0" u="sng" baseline="0">
                          <a:effectLst/>
                          <a:latin typeface="+mn-lt"/>
                          <a:ea typeface="Calibri"/>
                          <a:cs typeface="Times New Roman"/>
                        </a:rPr>
                        <a:t>7 Relevant kompetanseutvikling </a:t>
                      </a:r>
                      <a:r>
                        <a:rPr lang="nb-NO" sz="1400" b="0" u="sng">
                          <a:effectLst/>
                          <a:latin typeface="+mn-lt"/>
                          <a:ea typeface="Calibri"/>
                          <a:cs typeface="Times New Roman"/>
                        </a:rPr>
                        <a:t>(7)</a:t>
                      </a:r>
                      <a:endParaRPr lang="nb-NO" sz="1400" b="0" u="sng" baseline="0">
                        <a:effectLst/>
                        <a:latin typeface="+mn-lt"/>
                        <a:ea typeface="Calibri"/>
                        <a:cs typeface="Times New Roman"/>
                      </a:endParaRPr>
                    </a:p>
                    <a:p>
                      <a:pPr>
                        <a:lnSpc>
                          <a:spcPct val="115000"/>
                        </a:lnSpc>
                        <a:spcAft>
                          <a:spcPts val="0"/>
                        </a:spcAft>
                      </a:pPr>
                      <a:r>
                        <a:rPr lang="nb-NO" sz="1400" b="0" u="none" baseline="0">
                          <a:effectLst/>
                          <a:latin typeface="+mn-lt"/>
                          <a:ea typeface="Calibri"/>
                          <a:cs typeface="Times New Roman"/>
                        </a:rPr>
                        <a:t>8 Fleksibilitetsvilje </a:t>
                      </a:r>
                      <a:r>
                        <a:rPr lang="nb-NO" sz="1400" b="0" u="none">
                          <a:effectLst/>
                          <a:latin typeface="+mn-lt"/>
                          <a:ea typeface="Calibri"/>
                          <a:cs typeface="Times New Roman"/>
                        </a:rPr>
                        <a:t>(1) </a:t>
                      </a:r>
                      <a:r>
                        <a:rPr lang="nb-NO" sz="1400" b="0" u="none" baseline="0">
                          <a:effectLst/>
                          <a:latin typeface="+mn-lt"/>
                          <a:ea typeface="Calibri"/>
                          <a:cs typeface="Times New Roman"/>
                        </a:rPr>
                        <a:t> </a:t>
                      </a:r>
                    </a:p>
                    <a:p>
                      <a:pPr>
                        <a:lnSpc>
                          <a:spcPct val="115000"/>
                        </a:lnSpc>
                        <a:spcAft>
                          <a:spcPts val="0"/>
                        </a:spcAft>
                      </a:pPr>
                      <a:r>
                        <a:rPr lang="nb-NO" sz="1400" b="0" u="none" baseline="0">
                          <a:effectLst/>
                          <a:latin typeface="+mn-lt"/>
                          <a:ea typeface="Calibri"/>
                          <a:cs typeface="Times New Roman"/>
                        </a:rPr>
                        <a:t>9 Mestringsklima </a:t>
                      </a:r>
                      <a:r>
                        <a:rPr lang="nb-NO" sz="1400" b="0" u="none">
                          <a:effectLst/>
                          <a:latin typeface="+mn-lt"/>
                          <a:ea typeface="Calibri"/>
                          <a:cs typeface="Times New Roman"/>
                        </a:rPr>
                        <a:t>(0)</a:t>
                      </a:r>
                      <a:endParaRPr lang="nb-NO" sz="1400" b="0" u="none" baseline="0">
                        <a:effectLst/>
                        <a:latin typeface="+mn-lt"/>
                        <a:ea typeface="Calibri"/>
                        <a:cs typeface="Times New Roman"/>
                      </a:endParaRPr>
                    </a:p>
                    <a:p>
                      <a:pPr>
                        <a:lnSpc>
                          <a:spcPct val="115000"/>
                        </a:lnSpc>
                        <a:spcAft>
                          <a:spcPts val="0"/>
                        </a:spcAft>
                      </a:pPr>
                      <a:r>
                        <a:rPr lang="nb-NO" sz="1400" b="0" u="none" baseline="0">
                          <a:effectLst/>
                          <a:latin typeface="+mn-lt"/>
                          <a:ea typeface="Calibri"/>
                          <a:cs typeface="Times New Roman"/>
                        </a:rPr>
                        <a:t>10 Prososial motivasjon (0)</a:t>
                      </a:r>
                      <a:endParaRPr lang="nb-NO" sz="1400" b="0" u="none">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1400" b="1" dirty="0">
                          <a:effectLst/>
                          <a:latin typeface="Calibri"/>
                          <a:ea typeface="Calibri"/>
                          <a:cs typeface="Times New Roman"/>
                        </a:rPr>
                        <a:t>Hvorfor er det viktig at vi forbedrer oss på disse </a:t>
                      </a:r>
                      <a:r>
                        <a:rPr lang="nb-NO" sz="1400" b="1" baseline="0" dirty="0">
                          <a:effectLst/>
                          <a:latin typeface="Calibri"/>
                          <a:ea typeface="Calibri"/>
                          <a:cs typeface="Times New Roman"/>
                        </a:rPr>
                        <a:t> </a:t>
                      </a:r>
                      <a:r>
                        <a:rPr lang="nb-NO" sz="1400" b="1" dirty="0">
                          <a:effectLst/>
                          <a:latin typeface="Calibri"/>
                          <a:ea typeface="Calibri"/>
                          <a:cs typeface="Times New Roman"/>
                        </a:rPr>
                        <a:t>to faktorene?</a:t>
                      </a:r>
                    </a:p>
                    <a:p>
                      <a:pPr>
                        <a:lnSpc>
                          <a:spcPct val="115000"/>
                        </a:lnSpc>
                        <a:spcAft>
                          <a:spcPts val="0"/>
                        </a:spcAft>
                      </a:pPr>
                      <a:endParaRPr lang="nb-NO" sz="1400" b="1" dirty="0">
                        <a:effectLst/>
                        <a:latin typeface="Calibri"/>
                        <a:ea typeface="Calibri"/>
                        <a:cs typeface="Times New Roman"/>
                      </a:endParaRPr>
                    </a:p>
                    <a:p>
                      <a:pPr>
                        <a:lnSpc>
                          <a:spcPct val="115000"/>
                        </a:lnSpc>
                        <a:spcAft>
                          <a:spcPts val="0"/>
                        </a:spcAft>
                      </a:pPr>
                      <a:r>
                        <a:rPr lang="nb-NO" sz="1400" b="1" u="sng" dirty="0">
                          <a:effectLst/>
                          <a:latin typeface="Calibri"/>
                          <a:ea typeface="Calibri"/>
                          <a:cs typeface="Times New Roman"/>
                        </a:rPr>
                        <a:t>Mestringsorientert ledelse</a:t>
                      </a:r>
                      <a:r>
                        <a:rPr lang="nb-NO" sz="1400" b="1" u="sng">
                          <a:effectLst/>
                          <a:latin typeface="Calibri"/>
                          <a:ea typeface="Calibri"/>
                          <a:cs typeface="Times New Roman"/>
                        </a:rPr>
                        <a:t>:</a:t>
                      </a:r>
                      <a:r>
                        <a:rPr lang="nb-NO" sz="1400" b="1">
                          <a:effectLst/>
                          <a:latin typeface="Calibri"/>
                          <a:ea typeface="Calibri"/>
                          <a:cs typeface="Times New Roman"/>
                        </a:rPr>
                        <a:t> </a:t>
                      </a:r>
                      <a:r>
                        <a:rPr lang="nb-NO" sz="1400" b="0">
                          <a:effectLst/>
                          <a:latin typeface="Calibri"/>
                          <a:ea typeface="Calibri"/>
                          <a:cs typeface="Times New Roman"/>
                        </a:rPr>
                        <a:t>Mestringsorientert </a:t>
                      </a:r>
                      <a:r>
                        <a:rPr lang="nb-NO" sz="1400" b="0" dirty="0">
                          <a:effectLst/>
                          <a:latin typeface="Calibri"/>
                          <a:ea typeface="Calibri"/>
                          <a:cs typeface="Times New Roman"/>
                        </a:rPr>
                        <a:t>ledelse </a:t>
                      </a:r>
                      <a:br>
                        <a:rPr lang="nb-NO" sz="1400" b="0" dirty="0">
                          <a:effectLst/>
                          <a:latin typeface="Calibri"/>
                          <a:ea typeface="Calibri"/>
                          <a:cs typeface="Times New Roman"/>
                        </a:rPr>
                      </a:br>
                      <a:r>
                        <a:rPr lang="nb-NO" sz="1400" b="0" dirty="0">
                          <a:effectLst/>
                          <a:latin typeface="Calibri"/>
                          <a:ea typeface="Calibri"/>
                          <a:cs typeface="Times New Roman"/>
                        </a:rPr>
                        <a:t>og mestringsklima – viktig at leder fremmer mestringsklimaet.  </a:t>
                      </a:r>
                    </a:p>
                    <a:p>
                      <a:pPr>
                        <a:lnSpc>
                          <a:spcPct val="115000"/>
                        </a:lnSpc>
                        <a:spcAft>
                          <a:spcPts val="0"/>
                        </a:spcAft>
                      </a:pPr>
                      <a:endParaRPr lang="nb-NO" sz="1400" b="0" dirty="0">
                        <a:effectLst/>
                        <a:latin typeface="Calibri"/>
                        <a:ea typeface="Calibri"/>
                        <a:cs typeface="Times New Roman"/>
                      </a:endParaRPr>
                    </a:p>
                    <a:p>
                      <a:pPr>
                        <a:lnSpc>
                          <a:spcPct val="115000"/>
                        </a:lnSpc>
                        <a:spcAft>
                          <a:spcPts val="0"/>
                        </a:spcAft>
                      </a:pPr>
                      <a:r>
                        <a:rPr lang="nb-NO" sz="1400" b="1" u="sng" dirty="0">
                          <a:effectLst/>
                          <a:latin typeface="Calibri"/>
                          <a:ea typeface="Calibri"/>
                          <a:cs typeface="Times New Roman"/>
                        </a:rPr>
                        <a:t>Relevant kompetanseutvikling:</a:t>
                      </a:r>
                      <a:r>
                        <a:rPr lang="nb-NO" sz="1400" b="1" dirty="0">
                          <a:effectLst/>
                          <a:latin typeface="Calibri"/>
                          <a:ea typeface="Calibri"/>
                          <a:cs typeface="Times New Roman"/>
                        </a:rPr>
                        <a:t> </a:t>
                      </a:r>
                      <a:r>
                        <a:rPr lang="nb-NO" sz="1400" b="0" dirty="0">
                          <a:effectLst/>
                          <a:latin typeface="Calibri"/>
                          <a:ea typeface="Calibri"/>
                          <a:cs typeface="Times New Roman"/>
                        </a:rPr>
                        <a:t>Vi trenger å ha bedre prosesser på hva slags kompetanse vi trenger. Sikre deltakelse fra medarbeiderne på hva de har behov for – de må oppleve at de gjør en god jobb. På mange arbeidsplasser er det ikke rom for å tilby oppdatering – derfor viktig å satse mer på dette. Gjøre dem trygg i sin oppgaveløsning. Bli flinkere til å frigjøre tid. Vil øke motivasjon og mestringsopplevelse. Bli i stand til å gjøre jobben – forebygger stress, et HMS-perspektiv. Føler at du mestrer det jobben krever. Det er en viktig motivasjon hos medarbeidere å øke sin kompetanse. Øker fleksibiliteten – gjør det lettere å være leder når alle har nok kompetanse. Øker evnen til å håndtere krysspresset. Seniorene – hvis de skal stå lenger så må de få mulighet til å henge med.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kstSylinder 3"/>
          <p:cNvSpPr txBox="1"/>
          <p:nvPr/>
        </p:nvSpPr>
        <p:spPr>
          <a:xfrm>
            <a:off x="1314004" y="6524"/>
            <a:ext cx="849694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rPr>
              <a:t>Analysekrysset – eksempel på utfylling</a:t>
            </a:r>
            <a:endParaRPr kumimoji="0" lang="nb-NO" sz="14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endParaRPr>
          </a:p>
        </p:txBody>
      </p:sp>
      <p:sp>
        <p:nvSpPr>
          <p:cNvPr id="2" name="TekstSylinder 1">
            <a:extLst>
              <a:ext uri="{FF2B5EF4-FFF2-40B4-BE49-F238E27FC236}">
                <a16:creationId xmlns:a16="http://schemas.microsoft.com/office/drawing/2014/main" id="{1C8CC80F-76E2-A344-BD12-1AAD5DB3AC2A}"/>
              </a:ext>
            </a:extLst>
          </p:cNvPr>
          <p:cNvSpPr txBox="1"/>
          <p:nvPr/>
        </p:nvSpPr>
        <p:spPr>
          <a:xfrm rot="20588258">
            <a:off x="6634265" y="3830387"/>
            <a:ext cx="5350213" cy="646331"/>
          </a:xfrm>
          <a:prstGeom prst="rect">
            <a:avLst/>
          </a:prstGeom>
          <a:solidFill>
            <a:schemeClr val="accent3"/>
          </a:solidFill>
          <a:ln>
            <a:solidFill>
              <a:schemeClr val="accent2"/>
            </a:solidFill>
          </a:ln>
        </p:spPr>
        <p:txBody>
          <a:bodyPr wrap="square" rtlCol="0">
            <a:spAutoFit/>
          </a:bodyPr>
          <a:lstStyle/>
          <a:p>
            <a:pPr algn="ctr"/>
            <a:r>
              <a:rPr lang="nb-NO" sz="3600" dirty="0"/>
              <a:t>Eksempel</a:t>
            </a:r>
            <a:endParaRPr lang="nb-NO" dirty="0"/>
          </a:p>
        </p:txBody>
      </p:sp>
    </p:spTree>
    <p:extLst>
      <p:ext uri="{BB962C8B-B14F-4D97-AF65-F5344CB8AC3E}">
        <p14:creationId xmlns:p14="http://schemas.microsoft.com/office/powerpoint/2010/main" val="2146717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B8B0BE-EAF0-43AA-8182-BEADA9AA94BD}"/>
              </a:ext>
            </a:extLst>
          </p:cNvPr>
          <p:cNvSpPr/>
          <p:nvPr/>
        </p:nvSpPr>
        <p:spPr>
          <a:xfrm>
            <a:off x="1722274" y="1808085"/>
            <a:ext cx="3332964" cy="369332"/>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7941D"/>
                </a:solidFill>
                <a:effectLst/>
                <a:uLnTx/>
                <a:uFillTx/>
                <a:latin typeface="Source Sans Pro" panose="020B0503030403020204" pitchFamily="34" charset="0"/>
                <a:ea typeface="Source Sans Pro" panose="020B0503030403020204" pitchFamily="34" charset="0"/>
                <a:cs typeface="+mn-cs"/>
              </a:rPr>
              <a:t>Avdelingsmøte 1 (1.5 – 2 timer)</a:t>
            </a:r>
            <a:endParaRPr kumimoji="0" lang="nb-NO" sz="1800" b="1" i="0" u="none" strike="noStrike" kern="1200" cap="none" spc="0" normalizeH="0" baseline="0" noProof="0" dirty="0">
              <a:ln>
                <a:noFill/>
              </a:ln>
              <a:solidFill>
                <a:srgbClr val="F7941D"/>
              </a:solidFill>
              <a:effectLst/>
              <a:uLnTx/>
              <a:uFillTx/>
              <a:latin typeface="Source Sans Pro" panose="020B0503030403020204" pitchFamily="34" charset="0"/>
              <a:ea typeface="Source Sans Pro" panose="020B0503030403020204" pitchFamily="34" charset="0"/>
              <a:cs typeface="Arial"/>
            </a:endParaRPr>
          </a:p>
        </p:txBody>
      </p:sp>
      <p:sp>
        <p:nvSpPr>
          <p:cNvPr id="7" name="Plasshaldar for innhald 4">
            <a:extLst>
              <a:ext uri="{FF2B5EF4-FFF2-40B4-BE49-F238E27FC236}">
                <a16:creationId xmlns:a16="http://schemas.microsoft.com/office/drawing/2014/main" id="{A89D17AE-133D-4B7B-80C8-823C22147F5E}"/>
              </a:ext>
            </a:extLst>
          </p:cNvPr>
          <p:cNvSpPr>
            <a:spLocks noGrp="1"/>
          </p:cNvSpPr>
          <p:nvPr>
            <p:ph idx="1"/>
          </p:nvPr>
        </p:nvSpPr>
        <p:spPr>
          <a:xfrm>
            <a:off x="1368312" y="2345188"/>
            <a:ext cx="4560539" cy="3082841"/>
          </a:xfrm>
        </p:spPr>
        <p:style>
          <a:lnRef idx="2">
            <a:schemeClr val="accent3"/>
          </a:lnRef>
          <a:fillRef idx="1">
            <a:schemeClr val="lt1"/>
          </a:fillRef>
          <a:effectRef idx="0">
            <a:schemeClr val="accent3"/>
          </a:effectRef>
          <a:fontRef idx="minor">
            <a:schemeClr val="dk1"/>
          </a:fontRef>
        </p:style>
        <p:txBody>
          <a:bodyPr>
            <a:normAutofit lnSpcReduction="10000"/>
          </a:bodyPr>
          <a:lstStyle/>
          <a:p>
            <a:pPr marL="457200" indent="-457200">
              <a:buFont typeface="+mj-lt"/>
              <a:buAutoNum type="arabicPeriod"/>
            </a:pPr>
            <a:r>
              <a:rPr lang="nb-NO" sz="2000" dirty="0">
                <a:latin typeface="Source Sans Pro" panose="020B0503030403020204" pitchFamily="34" charset="0"/>
                <a:ea typeface="Source Sans Pro" panose="020B0503030403020204" pitchFamily="34" charset="0"/>
              </a:rPr>
              <a:t>Velkommen! </a:t>
            </a:r>
          </a:p>
          <a:p>
            <a:pPr marL="457200" indent="-457200">
              <a:buFont typeface="+mj-lt"/>
              <a:buAutoNum type="arabicPeriod"/>
            </a:pPr>
            <a:r>
              <a:rPr lang="nb-NO" sz="2000" dirty="0">
                <a:latin typeface="Source Sans Pro" panose="020B0503030403020204" pitchFamily="34" charset="0"/>
                <a:ea typeface="Source Sans Pro" panose="020B0503030403020204" pitchFamily="34" charset="0"/>
              </a:rPr>
              <a:t>Hvorfor 10-faktor? (5 min)</a:t>
            </a:r>
          </a:p>
          <a:p>
            <a:pPr marL="457200" indent="-457200">
              <a:buFont typeface="+mj-lt"/>
              <a:buAutoNum type="arabicPeriod"/>
            </a:pPr>
            <a:r>
              <a:rPr lang="nb-NO" sz="2000" dirty="0">
                <a:latin typeface="Source Sans Pro" panose="020B0503030403020204" pitchFamily="34" charset="0"/>
                <a:ea typeface="Source Sans Pro" panose="020B0503030403020204" pitchFamily="34" charset="0"/>
              </a:rPr>
              <a:t>De 10-faktorene og resultatene             våre (20 min)</a:t>
            </a:r>
          </a:p>
          <a:p>
            <a:pPr marL="457200" indent="-457200">
              <a:buFont typeface="+mj-lt"/>
              <a:buAutoNum type="arabicPeriod"/>
            </a:pPr>
            <a:r>
              <a:rPr lang="nn-NO" sz="2000" dirty="0">
                <a:latin typeface="Source Sans Pro" panose="020B0503030403020204" pitchFamily="34" charset="0"/>
                <a:ea typeface="Source Sans Pro" panose="020B0503030403020204" pitchFamily="34" charset="0"/>
              </a:rPr>
              <a:t>Analysekrysset (50-80 min)</a:t>
            </a:r>
          </a:p>
          <a:p>
            <a:pPr marL="457200" indent="-457200">
              <a:buFont typeface="+mj-lt"/>
              <a:buAutoNum type="arabicPeriod"/>
            </a:pPr>
            <a:r>
              <a:rPr lang="nn-NO" sz="2000" dirty="0">
                <a:latin typeface="Source Sans Pro" panose="020B0503030403020204" pitchFamily="34" charset="0"/>
                <a:ea typeface="Source Sans Pro" panose="020B0503030403020204" pitchFamily="34" charset="0"/>
              </a:rPr>
              <a:t>Oppsummering dag 1 –</a:t>
            </a:r>
            <a:r>
              <a:rPr lang="nb-NO" sz="2000" dirty="0">
                <a:latin typeface="Source Sans Pro" panose="020B0503030403020204" pitchFamily="34" charset="0"/>
                <a:ea typeface="Source Sans Pro" panose="020B0503030403020204" pitchFamily="34" charset="0"/>
              </a:rPr>
              <a:t> hvilke faktorer skal vi videre jobbe med?</a:t>
            </a:r>
            <a:r>
              <a:rPr lang="nn-NO" sz="2000" dirty="0">
                <a:latin typeface="Source Sans Pro" panose="020B0503030403020204" pitchFamily="34" charset="0"/>
                <a:ea typeface="Source Sans Pro" panose="020B0503030403020204" pitchFamily="34" charset="0"/>
              </a:rPr>
              <a:t>  (10 min)</a:t>
            </a:r>
          </a:p>
          <a:p>
            <a:pPr marL="457200" indent="-457200">
              <a:buFont typeface="+mj-lt"/>
              <a:buAutoNum type="arabicPeriod"/>
            </a:pPr>
            <a:r>
              <a:rPr lang="nb-NO" sz="2000" dirty="0">
                <a:latin typeface="Source Sans Pro" panose="020B0503030403020204" pitchFamily="34" charset="0"/>
                <a:ea typeface="Source Sans Pro" panose="020B0503030403020204" pitchFamily="34" charset="0"/>
              </a:rPr>
              <a:t>Takk for i dag!</a:t>
            </a:r>
          </a:p>
        </p:txBody>
      </p:sp>
      <p:sp>
        <p:nvSpPr>
          <p:cNvPr id="8" name="Tittel 3">
            <a:extLst>
              <a:ext uri="{FF2B5EF4-FFF2-40B4-BE49-F238E27FC236}">
                <a16:creationId xmlns:a16="http://schemas.microsoft.com/office/drawing/2014/main" id="{CC3BF295-D905-4B10-B3A6-D80D28027571}"/>
              </a:ext>
            </a:extLst>
          </p:cNvPr>
          <p:cNvSpPr>
            <a:spLocks noGrp="1"/>
          </p:cNvSpPr>
          <p:nvPr>
            <p:ph type="title"/>
          </p:nvPr>
        </p:nvSpPr>
        <p:spPr>
          <a:xfrm>
            <a:off x="167148" y="235975"/>
            <a:ext cx="12241161" cy="1022554"/>
          </a:xfrm>
        </p:spPr>
        <p:txBody>
          <a:bodyPr/>
          <a:lstStyle/>
          <a:p>
            <a:r>
              <a:rPr lang="nb-NO" dirty="0">
                <a:latin typeface="Source Sans Pro" panose="020B0503030403020204" pitchFamily="34" charset="0"/>
                <a:ea typeface="Source Sans Pro" panose="020B0503030403020204" pitchFamily="34" charset="0"/>
              </a:rPr>
              <a:t>Anbefales gjennomført i 2 møter</a:t>
            </a:r>
            <a:endParaRPr lang="nb-NO" dirty="0">
              <a:latin typeface="Source Sans Pro" panose="020B0503030403020204" pitchFamily="34" charset="0"/>
              <a:ea typeface="Source Sans Pro" panose="020B0503030403020204" pitchFamily="34" charset="0"/>
              <a:cs typeface="Arial"/>
            </a:endParaRPr>
          </a:p>
        </p:txBody>
      </p:sp>
      <p:sp>
        <p:nvSpPr>
          <p:cNvPr id="5" name="Plasshaldar for innhald 5">
            <a:extLst>
              <a:ext uri="{FF2B5EF4-FFF2-40B4-BE49-F238E27FC236}">
                <a16:creationId xmlns:a16="http://schemas.microsoft.com/office/drawing/2014/main" id="{B4B2CD09-FCDC-44E0-8624-BAD10AE7DEB3}"/>
              </a:ext>
            </a:extLst>
          </p:cNvPr>
          <p:cNvSpPr txBox="1">
            <a:spLocks/>
          </p:cNvSpPr>
          <p:nvPr/>
        </p:nvSpPr>
        <p:spPr>
          <a:xfrm>
            <a:off x="6464300" y="2345188"/>
            <a:ext cx="5422900" cy="3020650"/>
          </a:xfrm>
          <a:prstGeom prst="rect">
            <a:avLst/>
          </a:prstGeom>
          <a:solidFill>
            <a:srgbClr val="FFFFFF"/>
          </a:solidFill>
          <a:ln w="12700" cap="flat" cmpd="sng" algn="ctr">
            <a:solidFill>
              <a:srgbClr val="268078"/>
            </a:solidFill>
            <a:prstDash val="solid"/>
            <a:miter lim="800000"/>
          </a:ln>
          <a:effectLst/>
        </p:spPr>
        <p:txBody>
          <a:bodyPr vert="horz" lIns="72000" tIns="0" rIns="0" bIns="0" rtlCol="0">
            <a:noAutofit/>
          </a:bodyPr>
          <a:lstStyle>
            <a:lvl1pPr marL="144000" indent="-144000" algn="l" defTabSz="914400" rtl="0" eaLnBrk="1" latinLnBrk="0" hangingPunct="1">
              <a:lnSpc>
                <a:spcPct val="100000"/>
              </a:lnSpc>
              <a:spcBef>
                <a:spcPts val="1800"/>
              </a:spcBef>
              <a:buClr>
                <a:schemeClr val="accent1"/>
              </a:buClr>
              <a:buFont typeface="Arial" panose="020B0604020202020204" pitchFamily="34" charset="0"/>
              <a:buChar char="•"/>
              <a:tabLst/>
              <a:defRPr sz="2000" kern="1200">
                <a:solidFill>
                  <a:schemeClr val="dk1"/>
                </a:solidFill>
                <a:latin typeface="+mn-lt"/>
                <a:ea typeface="+mn-ea"/>
                <a:cs typeface="+mn-cs"/>
              </a:defRPr>
            </a:lvl1pPr>
            <a:lvl2pPr marL="288000" indent="-144000" algn="l" defTabSz="914400" rtl="0" eaLnBrk="1" latinLnBrk="0" hangingPunct="1">
              <a:lnSpc>
                <a:spcPct val="100000"/>
              </a:lnSpc>
              <a:spcBef>
                <a:spcPts val="500"/>
              </a:spcBef>
              <a:buClr>
                <a:schemeClr val="accent1"/>
              </a:buClr>
              <a:buFont typeface="Arial" panose="020B0604020202020204" pitchFamily="34" charset="0"/>
              <a:buChar char="•"/>
              <a:tabLst/>
              <a:defRPr sz="1800" kern="1200">
                <a:solidFill>
                  <a:schemeClr val="dk1"/>
                </a:solidFill>
                <a:latin typeface="+mn-lt"/>
                <a:ea typeface="+mn-ea"/>
                <a:cs typeface="+mn-cs"/>
              </a:defRPr>
            </a:lvl2pPr>
            <a:lvl3pPr marL="432000" indent="-1440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dk1"/>
                </a:solidFill>
                <a:latin typeface="+mn-lt"/>
                <a:ea typeface="+mn-ea"/>
                <a:cs typeface="+mn-cs"/>
              </a:defRPr>
            </a:lvl3pPr>
            <a:lvl4pPr marL="576000" indent="-1440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dk1"/>
                </a:solidFill>
                <a:latin typeface="+mn-lt"/>
                <a:ea typeface="+mn-ea"/>
                <a:cs typeface="+mn-cs"/>
              </a:defRPr>
            </a:lvl4pPr>
            <a:lvl5pPr marL="720000" indent="-1440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Velkommen! </a:t>
            </a:r>
          </a:p>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Oppsummering dag 1: Hvilke faktorer skal vi jobbe med - introdusere veikartet (10 min)</a:t>
            </a:r>
          </a:p>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Veikartet – gruppearbeid IGP (70-100 min)</a:t>
            </a:r>
          </a:p>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n-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Oppsummering dag 2: H</a:t>
            </a:r>
            <a:r>
              <a:rPr kumimoji="0" lang="nn-NO" sz="2000" b="0" i="0" u="none" strike="noStrike" kern="1200" cap="none" spc="0" normalizeH="0" baseline="0" noProof="0" dirty="0" err="1">
                <a:ln>
                  <a:noFill/>
                </a:ln>
                <a:solidFill>
                  <a:srgbClr val="1F2C4F"/>
                </a:solidFill>
                <a:effectLst/>
                <a:uLnTx/>
                <a:uFillTx/>
                <a:latin typeface="Source Sans Pro" panose="020B0503030403020204" pitchFamily="34" charset="0"/>
                <a:ea typeface="Source Sans Pro" panose="020B0503030403020204" pitchFamily="34" charset="0"/>
                <a:cs typeface="+mn-cs"/>
              </a:rPr>
              <a:t>vordan</a:t>
            </a:r>
            <a:r>
              <a:rPr kumimoji="0" lang="nn-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 </a:t>
            </a: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skal vi sørge for at tiltakene blir jobbet med framover? (10 min)</a:t>
            </a:r>
          </a:p>
          <a:p>
            <a:pPr marL="457200" marR="0" lvl="0" indent="-457200" algn="l" defTabSz="914400" rtl="0" eaLnBrk="1" fontAlgn="auto" latinLnBrk="0" hangingPunct="1">
              <a:lnSpc>
                <a:spcPct val="100000"/>
              </a:lnSpc>
              <a:spcBef>
                <a:spcPts val="1000"/>
              </a:spcBef>
              <a:spcAft>
                <a:spcPts val="0"/>
              </a:spcAft>
              <a:buClr>
                <a:srgbClr val="1F2C4F"/>
              </a:buClr>
              <a:buSzTx/>
              <a:buFont typeface="+mj-lt"/>
              <a:buAutoNum type="arabicPeriod"/>
              <a:tabLst/>
              <a:defRPr/>
            </a:pPr>
            <a:r>
              <a:rPr kumimoji="0" lang="nb-NO" sz="2000" b="0" i="0" u="none" strike="noStrike" kern="1200" cap="none" spc="0" normalizeH="0" baseline="0" noProof="0" dirty="0">
                <a:ln>
                  <a:noFill/>
                </a:ln>
                <a:solidFill>
                  <a:srgbClr val="1F2C4F"/>
                </a:solidFill>
                <a:effectLst/>
                <a:uLnTx/>
                <a:uFillTx/>
                <a:latin typeface="Source Sans Pro" panose="020B0503030403020204" pitchFamily="34" charset="0"/>
                <a:ea typeface="Source Sans Pro" panose="020B0503030403020204" pitchFamily="34" charset="0"/>
                <a:cs typeface="+mn-cs"/>
              </a:rPr>
              <a:t>Takk for i dag!</a:t>
            </a:r>
          </a:p>
          <a:p>
            <a:pPr marL="144000" marR="0" lvl="0" indent="-144000" algn="l" defTabSz="914400" rtl="0" eaLnBrk="1" fontAlgn="auto" latinLnBrk="0" hangingPunct="1">
              <a:lnSpc>
                <a:spcPct val="100000"/>
              </a:lnSpc>
              <a:spcBef>
                <a:spcPts val="1000"/>
              </a:spcBef>
              <a:spcAft>
                <a:spcPts val="0"/>
              </a:spcAft>
              <a:buClr>
                <a:srgbClr val="48B3AB"/>
              </a:buClr>
              <a:buSzTx/>
              <a:buFont typeface="Arial" panose="020B0604020202020204" pitchFamily="34" charset="0"/>
              <a:buChar char="•"/>
              <a:tabLst/>
              <a:defRPr/>
            </a:pPr>
            <a:endPar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6" name="Rektangel 5">
            <a:extLst>
              <a:ext uri="{FF2B5EF4-FFF2-40B4-BE49-F238E27FC236}">
                <a16:creationId xmlns:a16="http://schemas.microsoft.com/office/drawing/2014/main" id="{8FE3453B-F8B9-4A15-AE20-F25179950CBF}"/>
              </a:ext>
            </a:extLst>
          </p:cNvPr>
          <p:cNvSpPr/>
          <p:nvPr/>
        </p:nvSpPr>
        <p:spPr>
          <a:xfrm>
            <a:off x="6895288" y="1812770"/>
            <a:ext cx="3332964" cy="369332"/>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7941D"/>
                </a:solidFill>
                <a:effectLst/>
                <a:uLnTx/>
                <a:uFillTx/>
                <a:latin typeface="Source Sans Pro" panose="020B0503030403020204" pitchFamily="34" charset="0"/>
                <a:ea typeface="Source Sans Pro" panose="020B0503030403020204" pitchFamily="34" charset="0"/>
                <a:cs typeface="+mn-cs"/>
              </a:rPr>
              <a:t>Avdelingsmøte</a:t>
            </a:r>
            <a:r>
              <a:rPr kumimoji="0" lang="nb-NO" sz="1800" b="1" i="0" u="none" strike="noStrike" kern="1200" cap="none" spc="0" normalizeH="0" baseline="0" noProof="0" dirty="0">
                <a:ln>
                  <a:noFill/>
                </a:ln>
                <a:solidFill>
                  <a:srgbClr val="FFFFFF">
                    <a:lumMod val="75000"/>
                  </a:srgbClr>
                </a:solidFill>
                <a:effectLst/>
                <a:uLnTx/>
                <a:uFillTx/>
                <a:latin typeface="Source Sans Pro" panose="020B0503030403020204" pitchFamily="34" charset="0"/>
                <a:ea typeface="Source Sans Pro" panose="020B0503030403020204" pitchFamily="34" charset="0"/>
                <a:cs typeface="+mn-cs"/>
              </a:rPr>
              <a:t> </a:t>
            </a:r>
            <a:r>
              <a:rPr kumimoji="0" lang="nb-NO" sz="1800" b="1" i="0" u="none" strike="noStrike" kern="1200" cap="none" spc="0" normalizeH="0" baseline="0" noProof="0" dirty="0">
                <a:ln>
                  <a:noFill/>
                </a:ln>
                <a:solidFill>
                  <a:srgbClr val="F7941D"/>
                </a:solidFill>
                <a:effectLst/>
                <a:uLnTx/>
                <a:uFillTx/>
                <a:latin typeface="Source Sans Pro" panose="020B0503030403020204" pitchFamily="34" charset="0"/>
                <a:ea typeface="Source Sans Pro" panose="020B0503030403020204" pitchFamily="34" charset="0"/>
                <a:cs typeface="+mn-cs"/>
              </a:rPr>
              <a:t>1 (1.5 – 2 timer)</a:t>
            </a:r>
          </a:p>
        </p:txBody>
      </p:sp>
      <p:sp>
        <p:nvSpPr>
          <p:cNvPr id="2" name="Ellipse 1">
            <a:extLst>
              <a:ext uri="{FF2B5EF4-FFF2-40B4-BE49-F238E27FC236}">
                <a16:creationId xmlns:a16="http://schemas.microsoft.com/office/drawing/2014/main" id="{3364007E-3DF6-DE4B-AFFE-AC672C80169E}"/>
              </a:ext>
            </a:extLst>
          </p:cNvPr>
          <p:cNvSpPr/>
          <p:nvPr/>
        </p:nvSpPr>
        <p:spPr>
          <a:xfrm>
            <a:off x="5948738" y="1232899"/>
            <a:ext cx="6243262" cy="5024063"/>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0853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tel 3">
            <a:extLst>
              <a:ext uri="{FF2B5EF4-FFF2-40B4-BE49-F238E27FC236}">
                <a16:creationId xmlns:a16="http://schemas.microsoft.com/office/drawing/2014/main" id="{4944DA9A-CE7E-B14A-88E6-91BF43A6C946}"/>
              </a:ext>
            </a:extLst>
          </p:cNvPr>
          <p:cNvSpPr>
            <a:spLocks noGrp="1" noChangeArrowheads="1"/>
          </p:cNvSpPr>
          <p:nvPr>
            <p:ph type="title"/>
          </p:nvPr>
        </p:nvSpPr>
        <p:spPr/>
        <p:txBody>
          <a:bodyPr/>
          <a:lstStyle/>
          <a:p>
            <a:r>
              <a:rPr lang="nb-NO" altLang="nb-NO" dirty="0"/>
              <a:t>Hva er 10-FAKTOR?</a:t>
            </a:r>
          </a:p>
        </p:txBody>
      </p:sp>
      <p:sp>
        <p:nvSpPr>
          <p:cNvPr id="2" name="Plassholder for tekst 1">
            <a:extLst>
              <a:ext uri="{FF2B5EF4-FFF2-40B4-BE49-F238E27FC236}">
                <a16:creationId xmlns:a16="http://schemas.microsoft.com/office/drawing/2014/main" id="{D37030F1-E45E-854F-9A0E-49F1766D6780}"/>
              </a:ext>
            </a:extLst>
          </p:cNvPr>
          <p:cNvSpPr>
            <a:spLocks noGrp="1"/>
          </p:cNvSpPr>
          <p:nvPr>
            <p:ph type="body" sz="quarter" idx="13"/>
          </p:nvPr>
        </p:nvSpPr>
        <p:spPr/>
        <p:txBody>
          <a:bodyPr/>
          <a:lstStyle/>
          <a:p>
            <a:r>
              <a:rPr lang="nb-NO" dirty="0"/>
              <a:t>Oppfriskning om 10-FAKTOR som medarbeiderundersøkelse og utviklingsverktøy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ED65-D505-49D5-8B90-BFE38386DB2F}"/>
              </a:ext>
            </a:extLst>
          </p:cNvPr>
          <p:cNvSpPr>
            <a:spLocks noGrp="1"/>
          </p:cNvSpPr>
          <p:nvPr>
            <p:ph type="title"/>
          </p:nvPr>
        </p:nvSpPr>
        <p:spPr/>
        <p:txBody>
          <a:bodyPr/>
          <a:lstStyle/>
          <a:p>
            <a:r>
              <a:rPr lang="en-US" dirty="0" err="1">
                <a:latin typeface="Source Sans Pro Semibold"/>
                <a:ea typeface="Source Sans Pro Semibold"/>
              </a:rPr>
              <a:t>Veikart</a:t>
            </a:r>
            <a:r>
              <a:rPr lang="en-US" dirty="0">
                <a:latin typeface="Source Sans Pro Semibold"/>
                <a:ea typeface="Source Sans Pro Semibold"/>
              </a:rPr>
              <a:t> – </a:t>
            </a:r>
            <a:r>
              <a:rPr lang="en-US" dirty="0" err="1">
                <a:latin typeface="Source Sans Pro Semibold"/>
                <a:ea typeface="Source Sans Pro Semibold"/>
              </a:rPr>
              <a:t>slik</a:t>
            </a:r>
            <a:r>
              <a:rPr lang="en-US" dirty="0">
                <a:latin typeface="Source Sans Pro Semibold"/>
                <a:ea typeface="Source Sans Pro Semibold"/>
              </a:rPr>
              <a:t> </a:t>
            </a:r>
            <a:r>
              <a:rPr lang="en-US" dirty="0" err="1">
                <a:latin typeface="Source Sans Pro Semibold"/>
                <a:ea typeface="Source Sans Pro Semibold"/>
              </a:rPr>
              <a:t>vil</a:t>
            </a:r>
            <a:r>
              <a:rPr lang="en-US" dirty="0">
                <a:latin typeface="Source Sans Pro Semibold"/>
                <a:ea typeface="Source Sans Pro Semibold"/>
              </a:rPr>
              <a:t> vi </a:t>
            </a:r>
            <a:r>
              <a:rPr lang="en-US" dirty="0" err="1">
                <a:latin typeface="Source Sans Pro Semibold"/>
                <a:ea typeface="Source Sans Pro Semibold"/>
              </a:rPr>
              <a:t>forsterke</a:t>
            </a:r>
            <a:r>
              <a:rPr lang="en-US" dirty="0">
                <a:latin typeface="Source Sans Pro Semibold"/>
                <a:ea typeface="Source Sans Pro Semibold"/>
              </a:rPr>
              <a:t> </a:t>
            </a:r>
            <a:r>
              <a:rPr lang="en-US" dirty="0" err="1">
                <a:latin typeface="Source Sans Pro Semibold"/>
                <a:ea typeface="Source Sans Pro Semibold"/>
              </a:rPr>
              <a:t>valgt</a:t>
            </a:r>
            <a:r>
              <a:rPr lang="en-US" dirty="0">
                <a:latin typeface="Source Sans Pro Semibold"/>
                <a:ea typeface="Source Sans Pro Semibold"/>
              </a:rPr>
              <a:t> </a:t>
            </a:r>
            <a:r>
              <a:rPr lang="en-US" dirty="0" err="1">
                <a:latin typeface="Source Sans Pro Semibold"/>
                <a:ea typeface="Source Sans Pro Semibold"/>
              </a:rPr>
              <a:t>faktor</a:t>
            </a:r>
            <a:endParaRPr lang="en-US" dirty="0"/>
          </a:p>
        </p:txBody>
      </p:sp>
      <p:sp>
        <p:nvSpPr>
          <p:cNvPr id="5" name="Snakkeboble: rektangel med avrundede hjørner 5">
            <a:extLst>
              <a:ext uri="{FF2B5EF4-FFF2-40B4-BE49-F238E27FC236}">
                <a16:creationId xmlns:a16="http://schemas.microsoft.com/office/drawing/2014/main" id="{985E2C33-FA32-468E-BD63-1E36F56F53A6}"/>
              </a:ext>
            </a:extLst>
          </p:cNvPr>
          <p:cNvSpPr/>
          <p:nvPr/>
        </p:nvSpPr>
        <p:spPr>
          <a:xfrm>
            <a:off x="391845" y="1767156"/>
            <a:ext cx="3296578" cy="2614562"/>
          </a:xfrm>
          <a:prstGeom prst="wedgeRoundRectCallout">
            <a:avLst>
              <a:gd name="adj1" fmla="val 106108"/>
              <a:gd name="adj2" fmla="val -4864"/>
              <a:gd name="adj3" fmla="val 16667"/>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n-cs"/>
              </a:rPr>
              <a:t>Brukt IGP</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n-cs"/>
              </a:rPr>
              <a:t>Arbeid med spørsmålene</a:t>
            </a:r>
            <a:r>
              <a:rPr lang="nb-NO" sz="2000" dirty="0">
                <a:solidFill>
                  <a:schemeClr val="tx1"/>
                </a:solidFill>
                <a:latin typeface="Source Sans Pro" panose="020B0503030403020204" pitchFamily="34" charset="0"/>
                <a:ea typeface="Source Sans Pro" panose="020B0503030403020204" pitchFamily="34" charset="0"/>
                <a:cs typeface="Calibri"/>
              </a:rPr>
              <a:t> </a:t>
            </a:r>
            <a:r>
              <a:rPr kumimoji="0" lang="nb-NO" sz="20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n-cs"/>
              </a:rPr>
              <a:t>1-4.</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n-cs"/>
              </a:rPr>
              <a:t>Skriv inn svaret i vegkartet – se neste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7" name="Diagram 6">
            <a:extLst>
              <a:ext uri="{FF2B5EF4-FFF2-40B4-BE49-F238E27FC236}">
                <a16:creationId xmlns:a16="http://schemas.microsoft.com/office/drawing/2014/main" id="{28069156-9EB2-48A5-A16C-3FBE83C0CE3B}"/>
              </a:ext>
            </a:extLst>
          </p:cNvPr>
          <p:cNvGraphicFramePr/>
          <p:nvPr/>
        </p:nvGraphicFramePr>
        <p:xfrm>
          <a:off x="3888507" y="1379349"/>
          <a:ext cx="8014191" cy="5248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1355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6C0081-08AD-4043-B76F-1B8DE338F839}"/>
              </a:ext>
            </a:extLst>
          </p:cNvPr>
          <p:cNvSpPr>
            <a:spLocks noGrp="1"/>
          </p:cNvSpPr>
          <p:nvPr>
            <p:ph type="title"/>
          </p:nvPr>
        </p:nvSpPr>
        <p:spPr/>
        <p:txBody>
          <a:bodyPr>
            <a:normAutofit fontScale="90000"/>
          </a:bodyPr>
          <a:lstStyle/>
          <a:p>
            <a:r>
              <a:rPr lang="nb-NO">
                <a:latin typeface="Source Sans Pro Semibold"/>
                <a:ea typeface="Source Sans Pro Semibold"/>
              </a:rPr>
              <a:t>Vårt veikart for arbeid med (sett inn faktor)</a:t>
            </a:r>
            <a:endParaRPr lang="nb-NO"/>
          </a:p>
        </p:txBody>
      </p:sp>
      <p:sp>
        <p:nvSpPr>
          <p:cNvPr id="29" name="TextBox 28">
            <a:extLst>
              <a:ext uri="{FF2B5EF4-FFF2-40B4-BE49-F238E27FC236}">
                <a16:creationId xmlns:a16="http://schemas.microsoft.com/office/drawing/2014/main" id="{FAFB9A05-9C10-4314-9733-C2B50A413D34}"/>
              </a:ext>
            </a:extLst>
          </p:cNvPr>
          <p:cNvSpPr txBox="1"/>
          <p:nvPr/>
        </p:nvSpPr>
        <p:spPr>
          <a:xfrm>
            <a:off x="1361661" y="1908314"/>
            <a:ext cx="100217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2C4F"/>
                </a:solidFill>
                <a:effectLst/>
                <a:uLnTx/>
                <a:uFillTx/>
                <a:latin typeface="Calibri" panose="020F0502020204030204"/>
                <a:ea typeface="+mn-ea"/>
                <a:cs typeface="+mn-cs"/>
              </a:rPr>
              <a:t>Click to add text</a:t>
            </a:r>
          </a:p>
        </p:txBody>
      </p:sp>
      <p:graphicFrame>
        <p:nvGraphicFramePr>
          <p:cNvPr id="50" name="Table 50">
            <a:extLst>
              <a:ext uri="{FF2B5EF4-FFF2-40B4-BE49-F238E27FC236}">
                <a16:creationId xmlns:a16="http://schemas.microsoft.com/office/drawing/2014/main" id="{244353BE-87C7-4930-A741-8999B82139EB}"/>
              </a:ext>
            </a:extLst>
          </p:cNvPr>
          <p:cNvGraphicFramePr>
            <a:graphicFrameLocks noGrp="1"/>
          </p:cNvGraphicFramePr>
          <p:nvPr>
            <p:extLst>
              <p:ext uri="{D42A27DB-BD31-4B8C-83A1-F6EECF244321}">
                <p14:modId xmlns:p14="http://schemas.microsoft.com/office/powerpoint/2010/main" val="2705673442"/>
              </p:ext>
            </p:extLst>
          </p:nvPr>
        </p:nvGraphicFramePr>
        <p:xfrm>
          <a:off x="1205696" y="1977340"/>
          <a:ext cx="10472562" cy="4546749"/>
        </p:xfrm>
        <a:graphic>
          <a:graphicData uri="http://schemas.openxmlformats.org/drawingml/2006/table">
            <a:tbl>
              <a:tblPr firstRow="1" bandRow="1">
                <a:tableStyleId>{5C22544A-7EE6-4342-B048-85BDC9FD1C3A}</a:tableStyleId>
              </a:tblPr>
              <a:tblGrid>
                <a:gridCol w="3055023">
                  <a:extLst>
                    <a:ext uri="{9D8B030D-6E8A-4147-A177-3AD203B41FA5}">
                      <a16:colId xmlns:a16="http://schemas.microsoft.com/office/drawing/2014/main" val="3922288705"/>
                    </a:ext>
                  </a:extLst>
                </a:gridCol>
                <a:gridCol w="2472513">
                  <a:extLst>
                    <a:ext uri="{9D8B030D-6E8A-4147-A177-3AD203B41FA5}">
                      <a16:colId xmlns:a16="http://schemas.microsoft.com/office/drawing/2014/main" val="1132408060"/>
                    </a:ext>
                  </a:extLst>
                </a:gridCol>
                <a:gridCol w="2472513">
                  <a:extLst>
                    <a:ext uri="{9D8B030D-6E8A-4147-A177-3AD203B41FA5}">
                      <a16:colId xmlns:a16="http://schemas.microsoft.com/office/drawing/2014/main" val="1381898589"/>
                    </a:ext>
                  </a:extLst>
                </a:gridCol>
                <a:gridCol w="2472513">
                  <a:extLst>
                    <a:ext uri="{9D8B030D-6E8A-4147-A177-3AD203B41FA5}">
                      <a16:colId xmlns:a16="http://schemas.microsoft.com/office/drawing/2014/main" val="548942095"/>
                    </a:ext>
                  </a:extLst>
                </a:gridCol>
              </a:tblGrid>
              <a:tr h="1250765">
                <a:tc>
                  <a:txBody>
                    <a:bodyPr/>
                    <a:lstStyle/>
                    <a:p>
                      <a:r>
                        <a:rPr lang="en-US" dirty="0" err="1"/>
                        <a:t>Hva</a:t>
                      </a:r>
                      <a:r>
                        <a:rPr lang="en-US" dirty="0"/>
                        <a:t> </a:t>
                      </a:r>
                      <a:r>
                        <a:rPr lang="en-US" dirty="0" err="1"/>
                        <a:t>kjennetegner</a:t>
                      </a:r>
                      <a:r>
                        <a:rPr lang="en-US" dirty="0"/>
                        <a:t> </a:t>
                      </a:r>
                      <a:r>
                        <a:rPr lang="en-US" dirty="0" err="1"/>
                        <a:t>kulturen</a:t>
                      </a:r>
                      <a:r>
                        <a:rPr lang="en-US" dirty="0"/>
                        <a:t> </a:t>
                      </a:r>
                      <a:r>
                        <a:rPr lang="en-US" dirty="0" err="1"/>
                        <a:t>når</a:t>
                      </a:r>
                      <a:r>
                        <a:rPr lang="en-US" dirty="0"/>
                        <a:t> vi har </a:t>
                      </a:r>
                      <a:r>
                        <a:rPr lang="en-US" dirty="0" err="1"/>
                        <a:t>blitt</a:t>
                      </a:r>
                      <a:r>
                        <a:rPr lang="en-US" dirty="0"/>
                        <a:t> </a:t>
                      </a:r>
                      <a:r>
                        <a:rPr lang="en-US" dirty="0" err="1"/>
                        <a:t>bedre</a:t>
                      </a:r>
                      <a:r>
                        <a:rPr lang="en-US" dirty="0"/>
                        <a:t>?</a:t>
                      </a:r>
                    </a:p>
                  </a:txBody>
                  <a:tcPr/>
                </a:tc>
                <a:tc>
                  <a:txBody>
                    <a:bodyPr/>
                    <a:lstStyle/>
                    <a:p>
                      <a:r>
                        <a:rPr lang="en-US"/>
                        <a:t>Hva gjør leder?</a:t>
                      </a:r>
                    </a:p>
                  </a:txBody>
                  <a:tcPr/>
                </a:tc>
                <a:tc>
                  <a:txBody>
                    <a:bodyPr/>
                    <a:lstStyle/>
                    <a:p>
                      <a:r>
                        <a:rPr lang="en-US"/>
                        <a:t>Hva gjør medarbeider?</a:t>
                      </a:r>
                    </a:p>
                  </a:txBody>
                  <a:tcPr/>
                </a:tc>
                <a:tc>
                  <a:txBody>
                    <a:bodyPr/>
                    <a:lstStyle/>
                    <a:p>
                      <a:r>
                        <a:rPr lang="en-US"/>
                        <a:t>Hvilke konkrete tiltak trenger vi å iverksette? </a:t>
                      </a:r>
                      <a:endParaRPr lang="en-US" err="1"/>
                    </a:p>
                  </a:txBody>
                  <a:tcPr/>
                </a:tc>
                <a:extLst>
                  <a:ext uri="{0D108BD9-81ED-4DB2-BD59-A6C34878D82A}">
                    <a16:rowId xmlns:a16="http://schemas.microsoft.com/office/drawing/2014/main" val="170446649"/>
                  </a:ext>
                </a:extLst>
              </a:tr>
              <a:tr h="329598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81451630"/>
                  </a:ext>
                </a:extLst>
              </a:tr>
            </a:tbl>
          </a:graphicData>
        </a:graphic>
      </p:graphicFrame>
      <p:sp>
        <p:nvSpPr>
          <p:cNvPr id="52" name="Snakkeboble: rektangel med avrundede hjørner 12">
            <a:extLst>
              <a:ext uri="{FF2B5EF4-FFF2-40B4-BE49-F238E27FC236}">
                <a16:creationId xmlns:a16="http://schemas.microsoft.com/office/drawing/2014/main" id="{451CF611-CD9B-4C37-8E39-78411C951046}"/>
              </a:ext>
            </a:extLst>
          </p:cNvPr>
          <p:cNvSpPr/>
          <p:nvPr/>
        </p:nvSpPr>
        <p:spPr>
          <a:xfrm>
            <a:off x="2488480" y="3837120"/>
            <a:ext cx="5188230" cy="1596117"/>
          </a:xfrm>
          <a:prstGeom prst="wedgeRoundRectCallout">
            <a:avLst>
              <a:gd name="adj1" fmla="val 41571"/>
              <a:gd name="adj2" fmla="val -10265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mn-cs"/>
              </a:rPr>
              <a:t>Tenk </a:t>
            </a:r>
            <a:r>
              <a:rPr kumimoji="0" lang="nb-NO" sz="1800" b="0" i="0" u="none" strike="noStrike" kern="1200" cap="none" spc="0" normalizeH="0" baseline="0" noProof="0" dirty="0" err="1">
                <a:ln>
                  <a:noFill/>
                </a:ln>
                <a:solidFill>
                  <a:srgbClr val="0070C0"/>
                </a:solidFill>
                <a:effectLst/>
                <a:uLnTx/>
                <a:uFillTx/>
                <a:latin typeface="Source Sans Pro" panose="020B0503030403020204" pitchFamily="34" charset="0"/>
                <a:ea typeface="Source Sans Pro" panose="020B0503030403020204" pitchFamily="34" charset="0"/>
                <a:cs typeface="+mn-cs"/>
              </a:rPr>
              <a:t>gjenom</a:t>
            </a:r>
            <a:r>
              <a:rPr kumimoji="0" lang="nb-NO" sz="1800" b="0"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mn-cs"/>
              </a:rPr>
              <a:t> h</a:t>
            </a:r>
            <a:r>
              <a:rPr kumimoji="0" lang="nb-NO" sz="1800" b="0" i="0" u="none" strike="noStrike" kern="1200" cap="none" spc="0" normalizeH="0" baseline="0" noProof="0" dirty="0" err="1">
                <a:ln>
                  <a:noFill/>
                </a:ln>
                <a:solidFill>
                  <a:srgbClr val="0070C0"/>
                </a:solidFill>
                <a:effectLst/>
                <a:uLnTx/>
                <a:uFillTx/>
                <a:latin typeface="Source Sans Pro" panose="020B0503030403020204" pitchFamily="34" charset="0"/>
                <a:ea typeface="Source Sans Pro" panose="020B0503030403020204" pitchFamily="34" charset="0"/>
                <a:cs typeface="+mn-cs"/>
              </a:rPr>
              <a:t>vordan</a:t>
            </a:r>
            <a:r>
              <a:rPr kumimoji="0" lang="nb-NO" sz="1800" b="0"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mn-cs"/>
              </a:rPr>
              <a:t> </a:t>
            </a:r>
            <a:r>
              <a:rPr kumimoji="0" lang="nb-NO" sz="1800" b="0" i="0" u="none" strike="noStrike" kern="1200" cap="none" spc="0" normalizeH="0" baseline="0" noProof="0">
                <a:ln>
                  <a:noFill/>
                </a:ln>
                <a:solidFill>
                  <a:srgbClr val="0070C0"/>
                </a:solidFill>
                <a:effectLst/>
                <a:uLnTx/>
                <a:uFillTx/>
                <a:latin typeface="Source Sans Pro" panose="020B0503030403020204" pitchFamily="34" charset="0"/>
                <a:ea typeface="Source Sans Pro" panose="020B0503030403020204" pitchFamily="34" charset="0"/>
                <a:cs typeface="+mn-cs"/>
              </a:rPr>
              <a:t>dere vil samle </a:t>
            </a:r>
            <a:r>
              <a:rPr kumimoji="0" lang="nb-NO" sz="1800" b="0"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mn-cs"/>
              </a:rPr>
              <a:t>data fra gruppene? Benytt gjerne </a:t>
            </a:r>
            <a:r>
              <a:rPr kumimoji="0" lang="nb-NO" sz="1800" b="0" i="0" u="none" strike="noStrike" kern="1200" cap="none" spc="0" normalizeH="0" baseline="0" noProof="0" dirty="0" err="1">
                <a:ln>
                  <a:noFill/>
                </a:ln>
                <a:solidFill>
                  <a:srgbClr val="0070C0"/>
                </a:solidFill>
                <a:effectLst/>
                <a:uLnTx/>
                <a:uFillTx/>
                <a:latin typeface="Source Sans Pro" panose="020B0503030403020204" pitchFamily="34" charset="0"/>
                <a:ea typeface="Source Sans Pro" panose="020B0503030403020204" pitchFamily="34" charset="0"/>
                <a:cs typeface="+mn-cs"/>
              </a:rPr>
              <a:t>word</a:t>
            </a:r>
            <a:r>
              <a:rPr kumimoji="0" lang="nb-NO" sz="1800" b="0"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mn-cs"/>
              </a:rPr>
              <a:t> dokument eller </a:t>
            </a:r>
            <a:r>
              <a:rPr kumimoji="0" lang="nb-NO" sz="1800" b="0" i="0" u="none" strike="noStrike" kern="1200" cap="none" spc="0" normalizeH="0" baseline="0" noProof="0" dirty="0" err="1">
                <a:ln>
                  <a:noFill/>
                </a:ln>
                <a:solidFill>
                  <a:srgbClr val="0070C0"/>
                </a:solidFill>
                <a:effectLst/>
                <a:uLnTx/>
                <a:uFillTx/>
                <a:latin typeface="Source Sans Pro" panose="020B0503030403020204" pitchFamily="34" charset="0"/>
                <a:ea typeface="Source Sans Pro" panose="020B0503030403020204" pitchFamily="34" charset="0"/>
                <a:cs typeface="+mn-cs"/>
              </a:rPr>
              <a:t>powerpoint</a:t>
            </a:r>
            <a:r>
              <a:rPr kumimoji="0" lang="nb-NO" sz="1800" b="0"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mn-cs"/>
              </a:rPr>
              <a:t> som ligger på fellesområde, i Teams eller liknende, som alle kan skrive i. Eller </a:t>
            </a:r>
            <a:r>
              <a:rPr kumimoji="0" lang="nb-NO" sz="1800" b="0" i="0" u="none" strike="noStrike" kern="1200" cap="none" spc="0" normalizeH="0" baseline="0" noProof="0" dirty="0" err="1">
                <a:ln>
                  <a:noFill/>
                </a:ln>
                <a:solidFill>
                  <a:srgbClr val="0070C0"/>
                </a:solidFill>
                <a:effectLst/>
                <a:uLnTx/>
                <a:uFillTx/>
                <a:latin typeface="Source Sans Pro" panose="020B0503030403020204" pitchFamily="34" charset="0"/>
                <a:ea typeface="Source Sans Pro" panose="020B0503030403020204" pitchFamily="34" charset="0"/>
                <a:cs typeface="+mn-cs"/>
              </a:rPr>
              <a:t>Menti</a:t>
            </a:r>
            <a:r>
              <a:rPr kumimoji="0" lang="nb-NO" sz="1800" b="0" i="0" u="none" strike="noStrike" kern="1200" cap="none" spc="0" normalizeH="0" baseline="0" noProof="0" dirty="0">
                <a:ln>
                  <a:noFill/>
                </a:ln>
                <a:solidFill>
                  <a:srgbClr val="0070C0"/>
                </a:solidFill>
                <a:effectLst/>
                <a:uLnTx/>
                <a:uFillTx/>
                <a:latin typeface="Source Sans Pro" panose="020B0503030403020204" pitchFamily="34" charset="0"/>
                <a:ea typeface="Source Sans Pro" panose="020B0503030403020204" pitchFamily="34" charset="0"/>
                <a:cs typeface="+mn-cs"/>
              </a:rPr>
              <a:t>.</a:t>
            </a:r>
          </a:p>
        </p:txBody>
      </p:sp>
      <p:sp>
        <p:nvSpPr>
          <p:cNvPr id="54" name="Snakkeboble: rektangel med avrundede hjørner 2">
            <a:extLst>
              <a:ext uri="{FF2B5EF4-FFF2-40B4-BE49-F238E27FC236}">
                <a16:creationId xmlns:a16="http://schemas.microsoft.com/office/drawing/2014/main" id="{A4C8C148-075A-49DF-A9BC-3162EB00D805}"/>
              </a:ext>
            </a:extLst>
          </p:cNvPr>
          <p:cNvSpPr/>
          <p:nvPr/>
        </p:nvSpPr>
        <p:spPr>
          <a:xfrm>
            <a:off x="9194077" y="5566682"/>
            <a:ext cx="1778786" cy="1026036"/>
          </a:xfrm>
          <a:prstGeom prst="wedgeRoundRectCallout">
            <a:avLst>
              <a:gd name="adj1" fmla="val 41571"/>
              <a:gd name="adj2" fmla="val -1026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Ansvar / frist ?</a:t>
            </a:r>
          </a:p>
        </p:txBody>
      </p:sp>
    </p:spTree>
    <p:extLst>
      <p:ext uri="{BB962C8B-B14F-4D97-AF65-F5344CB8AC3E}">
        <p14:creationId xmlns:p14="http://schemas.microsoft.com/office/powerpoint/2010/main" val="1149102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a:solidFill>
                  <a:schemeClr val="tx2"/>
                </a:solidFill>
              </a:rPr>
              <a:t>Prioritering av tiltak</a:t>
            </a:r>
            <a:br>
              <a:rPr lang="nb-NO"/>
            </a:br>
            <a:endParaRPr lang="nb-NO"/>
          </a:p>
        </p:txBody>
      </p:sp>
      <p:graphicFrame>
        <p:nvGraphicFramePr>
          <p:cNvPr id="7" name="Plassholder for innhold 6"/>
          <p:cNvGraphicFramePr>
            <a:graphicFrameLocks noGrp="1"/>
          </p:cNvGraphicFramePr>
          <p:nvPr>
            <p:ph idx="1"/>
          </p:nvPr>
        </p:nvGraphicFramePr>
        <p:xfrm>
          <a:off x="1214438" y="1285875"/>
          <a:ext cx="9966323" cy="5073446"/>
        </p:xfrm>
        <a:graphic>
          <a:graphicData uri="http://schemas.openxmlformats.org/drawingml/2006/table">
            <a:tbl>
              <a:tblPr firstRow="1" bandRow="1"/>
              <a:tblGrid>
                <a:gridCol w="667303">
                  <a:extLst>
                    <a:ext uri="{9D8B030D-6E8A-4147-A177-3AD203B41FA5}">
                      <a16:colId xmlns:a16="http://schemas.microsoft.com/office/drawing/2014/main" val="20000"/>
                    </a:ext>
                  </a:extLst>
                </a:gridCol>
                <a:gridCol w="1325317">
                  <a:extLst>
                    <a:ext uri="{9D8B030D-6E8A-4147-A177-3AD203B41FA5}">
                      <a16:colId xmlns:a16="http://schemas.microsoft.com/office/drawing/2014/main" val="20001"/>
                    </a:ext>
                  </a:extLst>
                </a:gridCol>
                <a:gridCol w="3646035">
                  <a:extLst>
                    <a:ext uri="{9D8B030D-6E8A-4147-A177-3AD203B41FA5}">
                      <a16:colId xmlns:a16="http://schemas.microsoft.com/office/drawing/2014/main" val="20002"/>
                    </a:ext>
                  </a:extLst>
                </a:gridCol>
                <a:gridCol w="4327668">
                  <a:extLst>
                    <a:ext uri="{9D8B030D-6E8A-4147-A177-3AD203B41FA5}">
                      <a16:colId xmlns:a16="http://schemas.microsoft.com/office/drawing/2014/main" val="20003"/>
                    </a:ext>
                  </a:extLst>
                </a:gridCol>
              </a:tblGrid>
              <a:tr h="1592629">
                <a:tc rowSpan="3">
                  <a:txBody>
                    <a:bodyPr/>
                    <a:lstStyle/>
                    <a:p>
                      <a:pPr>
                        <a:lnSpc>
                          <a:spcPct val="115000"/>
                        </a:lnSpc>
                        <a:spcAft>
                          <a:spcPts val="0"/>
                        </a:spcAft>
                      </a:pPr>
                      <a:r>
                        <a:rPr lang="nb-NO" sz="1600" b="0" kern="1200" dirty="0">
                          <a:solidFill>
                            <a:schemeClr val="tx1"/>
                          </a:solidFill>
                          <a:effectLst/>
                          <a:latin typeface="Calibri"/>
                          <a:ea typeface="Times New Roman"/>
                          <a:cs typeface="Times New Roman"/>
                        </a:rPr>
                        <a:t>      </a:t>
                      </a:r>
                      <a:r>
                        <a:rPr lang="nb-NO" sz="3600" b="1" kern="1200" dirty="0">
                          <a:solidFill>
                            <a:srgbClr val="000000"/>
                          </a:solidFill>
                          <a:effectLst/>
                          <a:latin typeface="Calibri"/>
                          <a:ea typeface="Times New Roman"/>
                          <a:cs typeface="Arial"/>
                        </a:rPr>
                        <a:t>Påvirkning</a:t>
                      </a:r>
                      <a:endParaRPr lang="nb-NO" sz="2400" dirty="0">
                        <a:effectLst/>
                        <a:latin typeface="Calibri"/>
                        <a:ea typeface="Times New Roman"/>
                        <a:cs typeface="Times New Roman"/>
                      </a:endParaRPr>
                    </a:p>
                  </a:txBody>
                  <a:tcPr marL="121920" marR="12192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a:lnSpc>
                          <a:spcPct val="115000"/>
                        </a:lnSpc>
                        <a:spcAft>
                          <a:spcPts val="0"/>
                        </a:spcAft>
                      </a:pPr>
                      <a:r>
                        <a:rPr lang="nb-NO" sz="2400" b="1" kern="1200" dirty="0">
                          <a:solidFill>
                            <a:srgbClr val="000000"/>
                          </a:solidFill>
                          <a:effectLst/>
                          <a:latin typeface="Calibri"/>
                          <a:ea typeface="Times New Roman"/>
                          <a:cs typeface="Arial"/>
                        </a:rPr>
                        <a:t>Stor</a:t>
                      </a:r>
                      <a:endParaRPr lang="nb-NO" sz="2400" dirty="0">
                        <a:effectLst/>
                        <a:latin typeface="Calibri"/>
                        <a:ea typeface="Times New Roman"/>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a:lnSpc>
                          <a:spcPct val="115000"/>
                        </a:lnSpc>
                        <a:spcAft>
                          <a:spcPts val="0"/>
                        </a:spcAft>
                      </a:pPr>
                      <a:r>
                        <a:rPr lang="nb-NO" sz="2400" i="1" kern="1200" dirty="0">
                          <a:solidFill>
                            <a:srgbClr val="000000"/>
                          </a:solidFill>
                          <a:effectLst/>
                          <a:latin typeface="Calibri"/>
                          <a:ea typeface="Times New Roman"/>
                          <a:cs typeface="Arial"/>
                        </a:rPr>
                        <a:t>Kanskje:</a:t>
                      </a:r>
                      <a:endParaRPr lang="nb-NO" sz="2400" dirty="0">
                        <a:effectLst/>
                        <a:latin typeface="Calibri"/>
                        <a:ea typeface="Times New Roman"/>
                        <a:cs typeface="Times New Roman"/>
                      </a:endParaRPr>
                    </a:p>
                    <a:p>
                      <a:pPr>
                        <a:lnSpc>
                          <a:spcPct val="115000"/>
                        </a:lnSpc>
                        <a:spcAft>
                          <a:spcPts val="0"/>
                        </a:spcAft>
                      </a:pPr>
                      <a:r>
                        <a:rPr lang="nb-NO" sz="2400" i="1" kern="1200" dirty="0">
                          <a:solidFill>
                            <a:srgbClr val="000000"/>
                          </a:solidFill>
                          <a:effectLst/>
                          <a:latin typeface="Calibri"/>
                          <a:ea typeface="Times New Roman"/>
                          <a:cs typeface="Arial"/>
                        </a:rPr>
                        <a:t>Bør vurdere</a:t>
                      </a:r>
                      <a:endParaRPr lang="nb-NO" sz="2400" dirty="0">
                        <a:effectLst/>
                        <a:latin typeface="Calibri"/>
                        <a:ea typeface="Times New Roman"/>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nb-NO" sz="2400" i="1" kern="1200" dirty="0" err="1">
                          <a:solidFill>
                            <a:srgbClr val="000000"/>
                          </a:solidFill>
                          <a:effectLst/>
                          <a:latin typeface="Calibri"/>
                          <a:ea typeface="Times New Roman"/>
                          <a:cs typeface="Arial"/>
                        </a:rPr>
                        <a:t>Quick-wins</a:t>
                      </a:r>
                      <a:r>
                        <a:rPr lang="nb-NO" sz="2400" i="1" kern="1200" dirty="0">
                          <a:solidFill>
                            <a:srgbClr val="000000"/>
                          </a:solidFill>
                          <a:effectLst/>
                          <a:latin typeface="Calibri"/>
                          <a:ea typeface="Times New Roman"/>
                          <a:cs typeface="Arial"/>
                        </a:rPr>
                        <a:t>: Ja</a:t>
                      </a:r>
                      <a:endParaRPr lang="nb-NO" sz="2400" dirty="0">
                        <a:effectLst/>
                        <a:latin typeface="Calibri"/>
                        <a:ea typeface="Times New Roman"/>
                        <a:cs typeface="Times New Roman"/>
                      </a:endParaRPr>
                    </a:p>
                    <a:p>
                      <a:pPr>
                        <a:lnSpc>
                          <a:spcPct val="115000"/>
                        </a:lnSpc>
                        <a:spcAft>
                          <a:spcPts val="0"/>
                        </a:spcAft>
                      </a:pPr>
                      <a:r>
                        <a:rPr lang="nb-NO" sz="2400" i="1" kern="1200" dirty="0">
                          <a:solidFill>
                            <a:srgbClr val="000000"/>
                          </a:solidFill>
                          <a:effectLst/>
                          <a:latin typeface="Calibri"/>
                          <a:ea typeface="Times New Roman"/>
                          <a:cs typeface="Arial"/>
                        </a:rPr>
                        <a:t>Bør gjøre</a:t>
                      </a:r>
                      <a:endParaRPr lang="nb-NO" sz="2400" dirty="0">
                        <a:effectLst/>
                        <a:latin typeface="Calibri"/>
                        <a:ea typeface="Times New Roman"/>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1835459">
                <a:tc vMerge="1">
                  <a:txBody>
                    <a:bodyPr/>
                    <a:lstStyle/>
                    <a:p>
                      <a:endParaRPr lang="nb-NO"/>
                    </a:p>
                  </a:txBody>
                  <a:tcPr/>
                </a:tc>
                <a:tc>
                  <a:txBody>
                    <a:bodyPr/>
                    <a:lstStyle/>
                    <a:p>
                      <a:pPr>
                        <a:lnSpc>
                          <a:spcPct val="115000"/>
                        </a:lnSpc>
                        <a:spcAft>
                          <a:spcPts val="0"/>
                        </a:spcAft>
                      </a:pPr>
                      <a:r>
                        <a:rPr lang="nb-NO" sz="2400" b="1" kern="1200" dirty="0">
                          <a:solidFill>
                            <a:srgbClr val="000000"/>
                          </a:solidFill>
                          <a:effectLst/>
                          <a:latin typeface="Calibri"/>
                          <a:ea typeface="Times New Roman"/>
                          <a:cs typeface="Arial"/>
                        </a:rPr>
                        <a:t>Lite</a:t>
                      </a:r>
                      <a:endParaRPr lang="nb-NO" sz="2400" dirty="0">
                        <a:effectLst/>
                        <a:latin typeface="Calibri"/>
                        <a:ea typeface="Times New Roman"/>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a:lnSpc>
                          <a:spcPct val="115000"/>
                        </a:lnSpc>
                        <a:spcAft>
                          <a:spcPts val="0"/>
                        </a:spcAft>
                      </a:pPr>
                      <a:r>
                        <a:rPr lang="nb-NO" sz="2400" i="1" kern="1200" dirty="0">
                          <a:solidFill>
                            <a:srgbClr val="000000"/>
                          </a:solidFill>
                          <a:effectLst/>
                          <a:latin typeface="Calibri"/>
                          <a:ea typeface="Times New Roman"/>
                          <a:cs typeface="Arial"/>
                        </a:rPr>
                        <a:t>Nei:</a:t>
                      </a:r>
                      <a:endParaRPr lang="nb-NO" sz="2400" dirty="0">
                        <a:effectLst/>
                        <a:latin typeface="Calibri"/>
                        <a:ea typeface="Times New Roman"/>
                        <a:cs typeface="Times New Roman"/>
                      </a:endParaRPr>
                    </a:p>
                    <a:p>
                      <a:pPr>
                        <a:lnSpc>
                          <a:spcPct val="115000"/>
                        </a:lnSpc>
                        <a:spcAft>
                          <a:spcPts val="0"/>
                        </a:spcAft>
                      </a:pPr>
                      <a:r>
                        <a:rPr lang="nb-NO" sz="2400" i="1" kern="1200" dirty="0">
                          <a:solidFill>
                            <a:srgbClr val="000000"/>
                          </a:solidFill>
                          <a:effectLst/>
                          <a:latin typeface="Calibri"/>
                          <a:ea typeface="Times New Roman"/>
                          <a:cs typeface="Arial"/>
                        </a:rPr>
                        <a:t>Ikke gjøre</a:t>
                      </a:r>
                      <a:endParaRPr lang="nb-NO" sz="2400" dirty="0">
                        <a:effectLst/>
                        <a:latin typeface="Calibri"/>
                        <a:ea typeface="Times New Roman"/>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nb-NO" sz="2400" i="1" kern="1200" dirty="0">
                          <a:solidFill>
                            <a:srgbClr val="000000"/>
                          </a:solidFill>
                          <a:effectLst/>
                          <a:latin typeface="Calibri"/>
                          <a:ea typeface="Times New Roman"/>
                          <a:cs typeface="Arial"/>
                        </a:rPr>
                        <a:t>Kanskje:</a:t>
                      </a:r>
                      <a:endParaRPr lang="nb-NO" sz="2400" dirty="0">
                        <a:effectLst/>
                        <a:latin typeface="Calibri"/>
                        <a:ea typeface="Times New Roman"/>
                        <a:cs typeface="Times New Roman"/>
                      </a:endParaRPr>
                    </a:p>
                    <a:p>
                      <a:pPr>
                        <a:lnSpc>
                          <a:spcPct val="115000"/>
                        </a:lnSpc>
                        <a:spcAft>
                          <a:spcPts val="0"/>
                        </a:spcAft>
                      </a:pPr>
                      <a:r>
                        <a:rPr lang="nb-NO" sz="2400" i="1" kern="1200" dirty="0">
                          <a:solidFill>
                            <a:srgbClr val="000000"/>
                          </a:solidFill>
                          <a:effectLst/>
                          <a:latin typeface="Calibri"/>
                          <a:ea typeface="Times New Roman"/>
                          <a:cs typeface="Arial"/>
                        </a:rPr>
                        <a:t>Kan vurderes</a:t>
                      </a:r>
                      <a:endParaRPr lang="nb-NO" sz="2400" dirty="0">
                        <a:effectLst/>
                        <a:latin typeface="Calibri"/>
                        <a:ea typeface="Times New Roman"/>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793329">
                <a:tc vMerge="1">
                  <a:txBody>
                    <a:bodyPr/>
                    <a:lstStyle/>
                    <a:p>
                      <a:pPr>
                        <a:lnSpc>
                          <a:spcPct val="115000"/>
                        </a:lnSpc>
                        <a:spcAft>
                          <a:spcPts val="0"/>
                        </a:spcAft>
                      </a:pPr>
                      <a:endParaRPr lang="nb-NO" sz="2400">
                        <a:effectLst/>
                        <a:latin typeface="Calibri"/>
                        <a:ea typeface="Times New Roman"/>
                        <a:cs typeface="Times New Roman"/>
                      </a:endParaRPr>
                    </a:p>
                  </a:txBody>
                  <a:tcPr marL="121920" marR="12192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nSpc>
                          <a:spcPct val="115000"/>
                        </a:lnSpc>
                        <a:spcAft>
                          <a:spcPts val="0"/>
                        </a:spcAft>
                      </a:pPr>
                      <a:endParaRPr lang="nb-NO" sz="2400" b="1" kern="1200" dirty="0">
                        <a:solidFill>
                          <a:srgbClr val="000000"/>
                        </a:solidFill>
                        <a:effectLst/>
                        <a:latin typeface="Calibri"/>
                        <a:ea typeface="Times New Roman"/>
                        <a:cs typeface="Aria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a:lnSpc>
                          <a:spcPct val="115000"/>
                        </a:lnSpc>
                        <a:spcAft>
                          <a:spcPts val="0"/>
                        </a:spcAft>
                      </a:pPr>
                      <a:r>
                        <a:rPr lang="nb-NO" sz="2400" b="1" kern="1200" dirty="0">
                          <a:solidFill>
                            <a:srgbClr val="000000"/>
                          </a:solidFill>
                          <a:effectLst/>
                          <a:latin typeface="Calibri"/>
                          <a:ea typeface="Times New Roman"/>
                          <a:cs typeface="Arial"/>
                        </a:rPr>
                        <a:t>Vanskelig</a:t>
                      </a: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a:lnSpc>
                          <a:spcPct val="115000"/>
                        </a:lnSpc>
                        <a:spcAft>
                          <a:spcPts val="0"/>
                        </a:spcAft>
                      </a:pPr>
                      <a:r>
                        <a:rPr lang="nb-NO" sz="2400" b="1" kern="1200" dirty="0">
                          <a:solidFill>
                            <a:srgbClr val="000000"/>
                          </a:solidFill>
                          <a:effectLst/>
                          <a:latin typeface="Calibri"/>
                          <a:ea typeface="Times New Roman"/>
                          <a:cs typeface="Arial"/>
                        </a:rPr>
                        <a:t>Lett</a:t>
                      </a: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288021294"/>
                  </a:ext>
                </a:extLst>
              </a:tr>
              <a:tr h="852029">
                <a:tc gridSpan="4">
                  <a:txBody>
                    <a:bodyPr/>
                    <a:lstStyle/>
                    <a:p>
                      <a:pPr algn="ctr">
                        <a:lnSpc>
                          <a:spcPct val="115000"/>
                        </a:lnSpc>
                        <a:spcAft>
                          <a:spcPts val="0"/>
                        </a:spcAft>
                      </a:pPr>
                      <a:r>
                        <a:rPr lang="nb-NO" sz="3600" b="1" kern="1200" dirty="0">
                          <a:solidFill>
                            <a:srgbClr val="000000"/>
                          </a:solidFill>
                          <a:effectLst/>
                          <a:latin typeface="Calibri"/>
                          <a:ea typeface="Times New Roman"/>
                          <a:cs typeface="Arial"/>
                        </a:rPr>
                        <a:t>Gjennomføring</a:t>
                      </a: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hMerge="1">
                  <a:txBody>
                    <a:bodyPr/>
                    <a:lstStyle/>
                    <a:p>
                      <a:pPr>
                        <a:lnSpc>
                          <a:spcPct val="115000"/>
                        </a:lnSpc>
                        <a:spcAft>
                          <a:spcPts val="0"/>
                        </a:spcAft>
                      </a:pPr>
                      <a:endParaRPr lang="nb-NO" sz="2400">
                        <a:effectLst/>
                        <a:latin typeface="Calibri"/>
                        <a:ea typeface="Times New Roman"/>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hMerge="1">
                  <a:txBody>
                    <a:bodyPr/>
                    <a:lstStyle/>
                    <a:p>
                      <a:pPr>
                        <a:lnSpc>
                          <a:spcPct val="115000"/>
                        </a:lnSpc>
                        <a:spcAft>
                          <a:spcPts val="0"/>
                        </a:spcAft>
                      </a:pPr>
                      <a:endParaRPr lang="nb-NO" sz="3600" b="1" kern="1200">
                        <a:solidFill>
                          <a:srgbClr val="000000"/>
                        </a:solidFill>
                        <a:effectLst/>
                        <a:latin typeface="Calibri"/>
                        <a:ea typeface="Times New Roman"/>
                        <a:cs typeface="Aria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nb-NO" sz="2400">
                        <a:effectLst/>
                        <a:latin typeface="Calibri"/>
                        <a:ea typeface="Times New Roman"/>
                        <a:cs typeface="Times New Roman"/>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575534"/>
                  </a:ext>
                </a:extLst>
              </a:tr>
            </a:tbl>
          </a:graphicData>
        </a:graphic>
      </p:graphicFrame>
    </p:spTree>
    <p:extLst>
      <p:ext uri="{BB962C8B-B14F-4D97-AF65-F5344CB8AC3E}">
        <p14:creationId xmlns:p14="http://schemas.microsoft.com/office/powerpoint/2010/main" val="146625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F06525-6ECD-4A47-BBA0-0B72D4C88477}"/>
              </a:ext>
            </a:extLst>
          </p:cNvPr>
          <p:cNvSpPr>
            <a:spLocks noGrp="1"/>
          </p:cNvSpPr>
          <p:nvPr>
            <p:ph type="title"/>
          </p:nvPr>
        </p:nvSpPr>
        <p:spPr/>
        <p:txBody>
          <a:bodyPr/>
          <a:lstStyle/>
          <a:p>
            <a:r>
              <a:rPr lang="nb-NO" dirty="0"/>
              <a:t>10-FAKTOR og organisasjonskultur</a:t>
            </a:r>
          </a:p>
        </p:txBody>
      </p:sp>
      <p:sp>
        <p:nvSpPr>
          <p:cNvPr id="3" name="Plassholder for tekst 2">
            <a:extLst>
              <a:ext uri="{FF2B5EF4-FFF2-40B4-BE49-F238E27FC236}">
                <a16:creationId xmlns:a16="http://schemas.microsoft.com/office/drawing/2014/main" id="{B6CC6B4C-F68E-6A4C-8228-7528F534031A}"/>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1959585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MGIVELSER_bg">
            <a:extLst>
              <a:ext uri="{FF2B5EF4-FFF2-40B4-BE49-F238E27FC236}">
                <a16:creationId xmlns:a16="http://schemas.microsoft.com/office/drawing/2014/main" id="{5783BB76-CC5C-4A43-9474-8DEB54C4FB2F}"/>
              </a:ext>
            </a:extLst>
          </p:cNvPr>
          <p:cNvSpPr/>
          <p:nvPr/>
        </p:nvSpPr>
        <p:spPr>
          <a:xfrm>
            <a:off x="5463273" y="570145"/>
            <a:ext cx="2923860" cy="4423844"/>
          </a:xfrm>
          <a:custGeom>
            <a:avLst/>
            <a:gdLst>
              <a:gd name="connsiteX0" fmla="*/ 2923860 w 2923860"/>
              <a:gd name="connsiteY0" fmla="*/ 0 h 4423844"/>
              <a:gd name="connsiteX1" fmla="*/ 2923860 w 2923860"/>
              <a:gd name="connsiteY1" fmla="*/ 509286 h 4423844"/>
              <a:gd name="connsiteX2" fmla="*/ 1863283 w 2923860"/>
              <a:gd name="connsiteY2" fmla="*/ 788493 h 4423844"/>
              <a:gd name="connsiteX3" fmla="*/ 789372 w 2923860"/>
              <a:gd name="connsiteY3" fmla="*/ 4169201 h 4423844"/>
              <a:gd name="connsiteX4" fmla="*/ 347798 w 2923860"/>
              <a:gd name="connsiteY4" fmla="*/ 4423844 h 4423844"/>
              <a:gd name="connsiteX5" fmla="*/ 883475 w 2923860"/>
              <a:gd name="connsiteY5" fmla="*/ 881991 h 4423844"/>
              <a:gd name="connsiteX6" fmla="*/ 2923860 w 2923860"/>
              <a:gd name="connsiteY6" fmla="*/ 0 h 4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3860" h="4423844">
                <a:moveTo>
                  <a:pt x="2923860" y="0"/>
                </a:moveTo>
                <a:lnTo>
                  <a:pt x="2923860" y="509286"/>
                </a:lnTo>
                <a:cubicBezTo>
                  <a:pt x="2554072" y="522980"/>
                  <a:pt x="2191888" y="618328"/>
                  <a:pt x="1863283" y="788493"/>
                </a:cubicBezTo>
                <a:cubicBezTo>
                  <a:pt x="633173" y="1425492"/>
                  <a:pt x="152368" y="2939090"/>
                  <a:pt x="789372" y="4169201"/>
                </a:cubicBezTo>
                <a:lnTo>
                  <a:pt x="347798" y="4423844"/>
                </a:lnTo>
                <a:cubicBezTo>
                  <a:pt x="-268350" y="3253273"/>
                  <a:pt x="-51275" y="1818001"/>
                  <a:pt x="883475" y="881991"/>
                </a:cubicBezTo>
                <a:cubicBezTo>
                  <a:pt x="1425285" y="337149"/>
                  <a:pt x="2155775" y="21382"/>
                  <a:pt x="2923860" y="0"/>
                </a:cubicBezTo>
                <a:close/>
              </a:path>
            </a:pathLst>
          </a:cu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 name="PS_bg">
            <a:extLst>
              <a:ext uri="{FF2B5EF4-FFF2-40B4-BE49-F238E27FC236}">
                <a16:creationId xmlns:a16="http://schemas.microsoft.com/office/drawing/2014/main" id="{73B85028-04D5-7E46-899B-96B58FF8903F}"/>
              </a:ext>
            </a:extLst>
          </p:cNvPr>
          <p:cNvSpPr/>
          <p:nvPr/>
        </p:nvSpPr>
        <p:spPr>
          <a:xfrm>
            <a:off x="8572328" y="570145"/>
            <a:ext cx="2923509" cy="4423844"/>
          </a:xfrm>
          <a:custGeom>
            <a:avLst/>
            <a:gdLst>
              <a:gd name="connsiteX0" fmla="*/ 0 w 2923509"/>
              <a:gd name="connsiteY0" fmla="*/ 0 h 4423844"/>
              <a:gd name="connsiteX1" fmla="*/ 2040269 w 2923509"/>
              <a:gd name="connsiteY1" fmla="*/ 881991 h 4423844"/>
              <a:gd name="connsiteX2" fmla="*/ 2040038 w 2923509"/>
              <a:gd name="connsiteY2" fmla="*/ 881991 h 4423844"/>
              <a:gd name="connsiteX3" fmla="*/ 2575714 w 2923509"/>
              <a:gd name="connsiteY3" fmla="*/ 4423844 h 4423844"/>
              <a:gd name="connsiteX4" fmla="*/ 2134256 w 2923509"/>
              <a:gd name="connsiteY4" fmla="*/ 4169201 h 4423844"/>
              <a:gd name="connsiteX5" fmla="*/ 2412604 w 2923509"/>
              <a:gd name="connsiteY5" fmla="*/ 3112097 h 4423844"/>
              <a:gd name="connsiteX6" fmla="*/ 0 w 2923509"/>
              <a:gd name="connsiteY6" fmla="*/ 509286 h 4423844"/>
              <a:gd name="connsiteX7" fmla="*/ 0 w 2923509"/>
              <a:gd name="connsiteY7" fmla="*/ 0 h 4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509" h="4423844">
                <a:moveTo>
                  <a:pt x="0" y="0"/>
                </a:moveTo>
                <a:cubicBezTo>
                  <a:pt x="768049" y="21388"/>
                  <a:pt x="1498505" y="337156"/>
                  <a:pt x="2040269" y="881991"/>
                </a:cubicBezTo>
                <a:lnTo>
                  <a:pt x="2040038" y="881991"/>
                </a:lnTo>
                <a:cubicBezTo>
                  <a:pt x="2974786" y="1818001"/>
                  <a:pt x="3191858" y="3253273"/>
                  <a:pt x="2575714" y="4423844"/>
                </a:cubicBezTo>
                <a:lnTo>
                  <a:pt x="2134256" y="4169201"/>
                </a:lnTo>
                <a:cubicBezTo>
                  <a:pt x="2303593" y="3841568"/>
                  <a:pt x="2398621" y="3480635"/>
                  <a:pt x="2412604" y="3112097"/>
                </a:cubicBezTo>
                <a:cubicBezTo>
                  <a:pt x="2465130" y="1727128"/>
                  <a:pt x="1384969" y="561810"/>
                  <a:pt x="0" y="509286"/>
                </a:cubicBezTo>
                <a:lnTo>
                  <a:pt x="0" y="0"/>
                </a:lnTo>
                <a:close/>
              </a:path>
            </a:pathLst>
          </a:cu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1" name="KULTUR_bg">
            <a:extLst>
              <a:ext uri="{FF2B5EF4-FFF2-40B4-BE49-F238E27FC236}">
                <a16:creationId xmlns:a16="http://schemas.microsoft.com/office/drawing/2014/main" id="{7E738BCC-13CD-114E-9404-B16DCA539662}"/>
              </a:ext>
            </a:extLst>
          </p:cNvPr>
          <p:cNvSpPr/>
          <p:nvPr/>
        </p:nvSpPr>
        <p:spPr>
          <a:xfrm>
            <a:off x="5903090" y="4900351"/>
            <a:ext cx="5153859" cy="1701141"/>
          </a:xfrm>
          <a:custGeom>
            <a:avLst/>
            <a:gdLst>
              <a:gd name="connsiteX0" fmla="*/ 441111 w 5153859"/>
              <a:gd name="connsiteY0" fmla="*/ 0 h 1701141"/>
              <a:gd name="connsiteX1" fmla="*/ 803746 w 5153859"/>
              <a:gd name="connsiteY1" fmla="*/ 457547 h 1701141"/>
              <a:gd name="connsiteX2" fmla="*/ 4349419 w 5153859"/>
              <a:gd name="connsiteY2" fmla="*/ 457547 h 1701141"/>
              <a:gd name="connsiteX3" fmla="*/ 4712517 w 5153859"/>
              <a:gd name="connsiteY3" fmla="*/ 116 h 1701141"/>
              <a:gd name="connsiteX4" fmla="*/ 5153859 w 5153859"/>
              <a:gd name="connsiteY4" fmla="*/ 254759 h 1701141"/>
              <a:gd name="connsiteX5" fmla="*/ 4709855 w 5153859"/>
              <a:gd name="connsiteY5" fmla="*/ 817636 h 1701141"/>
              <a:gd name="connsiteX6" fmla="*/ 4709785 w 5153859"/>
              <a:gd name="connsiteY6" fmla="*/ 817705 h 1701141"/>
              <a:gd name="connsiteX7" fmla="*/ 444005 w 5153859"/>
              <a:gd name="connsiteY7" fmla="*/ 817636 h 1701141"/>
              <a:gd name="connsiteX8" fmla="*/ 0 w 5153859"/>
              <a:gd name="connsiteY8" fmla="*/ 254759 h 1701141"/>
              <a:gd name="connsiteX9" fmla="*/ 441111 w 5153859"/>
              <a:gd name="connsiteY9" fmla="*/ 0 h 170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3859" h="1701141">
                <a:moveTo>
                  <a:pt x="441111" y="0"/>
                </a:moveTo>
                <a:cubicBezTo>
                  <a:pt x="543871" y="166039"/>
                  <a:pt x="665565" y="319577"/>
                  <a:pt x="803746" y="457547"/>
                </a:cubicBezTo>
                <a:cubicBezTo>
                  <a:pt x="1782883" y="1436580"/>
                  <a:pt x="3370282" y="1436580"/>
                  <a:pt x="4349419" y="457547"/>
                </a:cubicBezTo>
                <a:cubicBezTo>
                  <a:pt x="4487783" y="319670"/>
                  <a:pt x="4609641" y="166166"/>
                  <a:pt x="4712517" y="116"/>
                </a:cubicBezTo>
                <a:lnTo>
                  <a:pt x="5153859" y="254759"/>
                </a:lnTo>
                <a:cubicBezTo>
                  <a:pt x="5028586" y="459249"/>
                  <a:pt x="4879551" y="648194"/>
                  <a:pt x="4709855" y="817636"/>
                </a:cubicBezTo>
                <a:cubicBezTo>
                  <a:pt x="4709831" y="817659"/>
                  <a:pt x="4709808" y="817682"/>
                  <a:pt x="4709785" y="817705"/>
                </a:cubicBezTo>
                <a:cubicBezTo>
                  <a:pt x="3531806" y="1995649"/>
                  <a:pt x="1621949" y="1995614"/>
                  <a:pt x="444005" y="817636"/>
                </a:cubicBezTo>
                <a:cubicBezTo>
                  <a:pt x="274307" y="648194"/>
                  <a:pt x="125268" y="459249"/>
                  <a:pt x="0" y="254759"/>
                </a:cubicBezTo>
                <a:lnTo>
                  <a:pt x="44111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 name="Omgivelser_tekst">
            <a:extLst>
              <a:ext uri="{FF2B5EF4-FFF2-40B4-BE49-F238E27FC236}">
                <a16:creationId xmlns:a16="http://schemas.microsoft.com/office/drawing/2014/main" id="{634837DE-1279-469C-80F3-3C75C93BEE0D}"/>
              </a:ext>
            </a:extLst>
          </p:cNvPr>
          <p:cNvSpPr txBox="1"/>
          <p:nvPr/>
        </p:nvSpPr>
        <p:spPr>
          <a:xfrm rot="18000000">
            <a:off x="5786402" y="917423"/>
            <a:ext cx="5383133" cy="5383149"/>
          </a:xfrm>
          <a:prstGeom prst="rect">
            <a:avLst/>
          </a:prstGeom>
          <a:noFill/>
        </p:spPr>
        <p:txBody>
          <a:bodyPr spcFirstLastPara="1" wrap="square" tIns="816000" numCol="1" rtlCol="0" anchor="t" anchorCtr="0">
            <a:prstTxWarp prst="textArchUp">
              <a:avLst>
                <a:gd name="adj" fmla="val 1289422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133" normalizeH="0" baseline="0" noProof="0" dirty="0">
                <a:ln>
                  <a:noFill/>
                </a:ln>
                <a:solidFill>
                  <a:srgbClr val="0B2B52">
                    <a:alpha val="30000"/>
                  </a:srgbClr>
                </a:solidFill>
                <a:effectLst/>
                <a:uLnTx/>
                <a:uFillTx/>
                <a:latin typeface="Source Sans Pro" panose="020B0503030403020204" pitchFamily="34" charset="0"/>
                <a:ea typeface="+mn-ea"/>
                <a:cs typeface="Arial" panose="020B0604020202020204" pitchFamily="34" charset="0"/>
              </a:rPr>
              <a:t>OMGIVELSER</a:t>
            </a:r>
          </a:p>
        </p:txBody>
      </p:sp>
      <p:sp>
        <p:nvSpPr>
          <p:cNvPr id="24" name="PS_tekst">
            <a:extLst>
              <a:ext uri="{FF2B5EF4-FFF2-40B4-BE49-F238E27FC236}">
                <a16:creationId xmlns:a16="http://schemas.microsoft.com/office/drawing/2014/main" id="{BB89C142-09FB-4BD9-BE95-28B196C9809B}"/>
              </a:ext>
            </a:extLst>
          </p:cNvPr>
          <p:cNvSpPr txBox="1"/>
          <p:nvPr/>
        </p:nvSpPr>
        <p:spPr>
          <a:xfrm rot="3600000">
            <a:off x="5770812" y="901833"/>
            <a:ext cx="5414312" cy="5414328"/>
          </a:xfrm>
          <a:prstGeom prst="rect">
            <a:avLst/>
          </a:prstGeom>
          <a:noFill/>
        </p:spPr>
        <p:txBody>
          <a:bodyPr spcFirstLastPara="1" wrap="square" tIns="816000" numCol="1" rtlCol="0" anchor="t" anchorCtr="0">
            <a:prstTxWarp prst="textArchUp">
              <a:avLst>
                <a:gd name="adj" fmla="val 1289422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133" normalizeH="0" baseline="0" noProof="0" dirty="0">
                <a:ln>
                  <a:noFill/>
                </a:ln>
                <a:solidFill>
                  <a:srgbClr val="0B2B52">
                    <a:alpha val="30000"/>
                  </a:srgbClr>
                </a:solidFill>
                <a:effectLst/>
                <a:uLnTx/>
                <a:uFillTx/>
                <a:latin typeface="Source Sans Pro" panose="020B0503030403020204" pitchFamily="34" charset="0"/>
                <a:ea typeface="+mn-ea"/>
                <a:cs typeface="Arial" panose="020B0604020202020204" pitchFamily="34" charset="0"/>
              </a:rPr>
              <a:t>POLITISK STYRING</a:t>
            </a:r>
          </a:p>
        </p:txBody>
      </p:sp>
      <p:sp>
        <p:nvSpPr>
          <p:cNvPr id="27" name="Kultur_tekst">
            <a:extLst>
              <a:ext uri="{FF2B5EF4-FFF2-40B4-BE49-F238E27FC236}">
                <a16:creationId xmlns:a16="http://schemas.microsoft.com/office/drawing/2014/main" id="{169669DD-22D6-45E8-BB33-63E649DA026A}"/>
              </a:ext>
            </a:extLst>
          </p:cNvPr>
          <p:cNvSpPr txBox="1"/>
          <p:nvPr/>
        </p:nvSpPr>
        <p:spPr>
          <a:xfrm>
            <a:off x="5659531" y="790552"/>
            <a:ext cx="5636875" cy="5636891"/>
          </a:xfrm>
          <a:prstGeom prst="rect">
            <a:avLst/>
          </a:prstGeom>
          <a:noFill/>
        </p:spPr>
        <p:txBody>
          <a:bodyPr spcFirstLastPara="1" wrap="square" tIns="816000" numCol="1" rtlCol="0" anchor="b" anchorCtr="0">
            <a:prstTxWarp prst="textArchDown">
              <a:avLst>
                <a:gd name="adj" fmla="val 230109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133" normalizeH="0" baseline="0" noProof="0" dirty="0">
                <a:ln>
                  <a:noFill/>
                </a:ln>
                <a:solidFill>
                  <a:srgbClr val="FFFFFF"/>
                </a:solidFill>
                <a:effectLst/>
                <a:uLnTx/>
                <a:uFillTx/>
                <a:latin typeface="Source Sans Pro" panose="020B0503030403020204" pitchFamily="34" charset="0"/>
                <a:ea typeface="+mn-ea"/>
                <a:cs typeface="Arial" panose="020B0604020202020204" pitchFamily="34" charset="0"/>
              </a:rPr>
              <a:t>KULTUR</a:t>
            </a:r>
          </a:p>
        </p:txBody>
      </p:sp>
      <p:sp>
        <p:nvSpPr>
          <p:cNvPr id="16" name="Relasjon runding"/>
          <p:cNvSpPr/>
          <p:nvPr/>
        </p:nvSpPr>
        <p:spPr>
          <a:xfrm>
            <a:off x="7301783" y="1601556"/>
            <a:ext cx="2315971" cy="2315971"/>
          </a:xfrm>
          <a:prstGeom prst="ellipse">
            <a:avLst/>
          </a:prstGeom>
          <a:solidFill>
            <a:schemeClr val="bg1">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Endring runding"/>
          <p:cNvSpPr/>
          <p:nvPr/>
        </p:nvSpPr>
        <p:spPr>
          <a:xfrm>
            <a:off x="6570863" y="2929388"/>
            <a:ext cx="2315971" cy="2315971"/>
          </a:xfrm>
          <a:prstGeom prst="ellipse">
            <a:avLst/>
          </a:prstGeom>
          <a:solidFill>
            <a:schemeClr val="bg1">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 name="Oppgave runding"/>
          <p:cNvSpPr/>
          <p:nvPr/>
        </p:nvSpPr>
        <p:spPr>
          <a:xfrm>
            <a:off x="8133901" y="2929388"/>
            <a:ext cx="2315971" cy="2315971"/>
          </a:xfrm>
          <a:prstGeom prst="ellipse">
            <a:avLst/>
          </a:prstGeom>
          <a:solidFill>
            <a:schemeClr val="bg1">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Endring tekst"/>
          <p:cNvSpPr txBox="1"/>
          <p:nvPr/>
        </p:nvSpPr>
        <p:spPr>
          <a:xfrm>
            <a:off x="6804485" y="3861672"/>
            <a:ext cx="1393192" cy="420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133" b="1" i="0" u="none" strike="noStrike" kern="1200" cap="none" spc="0" normalizeH="0" baseline="0" noProof="0" dirty="0">
                <a:ln>
                  <a:noFill/>
                </a:ln>
                <a:solidFill>
                  <a:srgbClr val="FFFFFF"/>
                </a:solidFill>
                <a:effectLst/>
                <a:uLnTx/>
                <a:uFillTx/>
                <a:latin typeface="Source Sans Pro Semibold" panose="020B0503030403020204" pitchFamily="34" charset="0"/>
                <a:ea typeface="+mn-ea"/>
                <a:cs typeface="Helvetica Neue"/>
              </a:rPr>
              <a:t>ENDRING</a:t>
            </a:r>
          </a:p>
        </p:txBody>
      </p:sp>
      <p:sp>
        <p:nvSpPr>
          <p:cNvPr id="20" name="Oppgave tekst"/>
          <p:cNvSpPr txBox="1"/>
          <p:nvPr/>
        </p:nvSpPr>
        <p:spPr>
          <a:xfrm>
            <a:off x="8804952" y="3861672"/>
            <a:ext cx="1528715" cy="748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133" b="1" i="0" u="none" strike="noStrike" kern="1200" cap="none" spc="0" normalizeH="0" baseline="0" noProof="0" dirty="0">
                <a:ln>
                  <a:noFill/>
                </a:ln>
                <a:solidFill>
                  <a:srgbClr val="FFFFFF"/>
                </a:solidFill>
                <a:effectLst/>
                <a:uLnTx/>
                <a:uFillTx/>
                <a:latin typeface="Source Sans Pro Semibold" panose="020B0503030403020204" pitchFamily="34" charset="0"/>
                <a:ea typeface="+mn-ea"/>
                <a:cs typeface="Helvetica Neue"/>
              </a:rPr>
              <a:t>OPPGAVE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133" b="1" i="0" u="none" strike="noStrike" kern="1200" cap="none" spc="0" normalizeH="0" baseline="0" noProof="0" dirty="0">
              <a:ln>
                <a:noFill/>
              </a:ln>
              <a:solidFill>
                <a:srgbClr val="FFFFFF"/>
              </a:solidFill>
              <a:effectLst/>
              <a:uLnTx/>
              <a:uFillTx/>
              <a:latin typeface="Source Sans Pro Semibold" panose="020B0503030403020204" pitchFamily="34" charset="0"/>
              <a:ea typeface="+mn-ea"/>
              <a:cs typeface="Helvetica Neue"/>
            </a:endParaRPr>
          </a:p>
        </p:txBody>
      </p:sp>
      <p:sp>
        <p:nvSpPr>
          <p:cNvPr id="21" name="Relasjon tekst"/>
          <p:cNvSpPr txBox="1"/>
          <p:nvPr/>
        </p:nvSpPr>
        <p:spPr>
          <a:xfrm>
            <a:off x="7582602" y="2305684"/>
            <a:ext cx="1754332" cy="748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133" b="1" i="0" u="none" strike="noStrike" kern="1200" cap="none" spc="0" normalizeH="0" baseline="0" noProof="0" dirty="0">
                <a:ln>
                  <a:noFill/>
                </a:ln>
                <a:solidFill>
                  <a:srgbClr val="FFFFFF"/>
                </a:solidFill>
                <a:effectLst/>
                <a:uLnTx/>
                <a:uFillTx/>
                <a:latin typeface="Source Sans Pro Semibold" panose="020B0503030403020204" pitchFamily="34" charset="0"/>
                <a:ea typeface="+mn-ea"/>
                <a:cs typeface="Helvetica Neue"/>
              </a:rPr>
              <a:t>RELASJON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133" b="1" i="0" u="none" strike="noStrike" kern="1200" cap="none" spc="0" normalizeH="0" baseline="0" noProof="0" dirty="0">
              <a:ln>
                <a:noFill/>
              </a:ln>
              <a:solidFill>
                <a:srgbClr val="FFFFFF"/>
              </a:solidFill>
              <a:effectLst/>
              <a:uLnTx/>
              <a:uFillTx/>
              <a:latin typeface="Source Sans Pro Semibold" panose="020B0503030403020204" pitchFamily="34" charset="0"/>
              <a:ea typeface="+mn-ea"/>
              <a:cs typeface="Helvetica Neue"/>
            </a:endParaRPr>
          </a:p>
        </p:txBody>
      </p:sp>
      <p:sp>
        <p:nvSpPr>
          <p:cNvPr id="22" name="Tittel 3">
            <a:extLst>
              <a:ext uri="{FF2B5EF4-FFF2-40B4-BE49-F238E27FC236}">
                <a16:creationId xmlns:a16="http://schemas.microsoft.com/office/drawing/2014/main" id="{D3AC05E2-59B6-42DF-8DCA-1D9504D7117A}"/>
              </a:ext>
            </a:extLst>
          </p:cNvPr>
          <p:cNvSpPr>
            <a:spLocks noGrp="1"/>
          </p:cNvSpPr>
          <p:nvPr>
            <p:ph type="title"/>
          </p:nvPr>
        </p:nvSpPr>
        <p:spPr>
          <a:xfrm>
            <a:off x="410497" y="620247"/>
            <a:ext cx="10515600" cy="381643"/>
          </a:xfrm>
        </p:spPr>
        <p:txBody>
          <a:bodyPr>
            <a:noAutofit/>
          </a:bodyPr>
          <a:lstStyle/>
          <a:p>
            <a:r>
              <a:rPr lang="nb-NO" sz="4000" dirty="0">
                <a:solidFill>
                  <a:schemeClr val="tx1"/>
                </a:solidFill>
              </a:rPr>
              <a:t>Hva er organisasjonskultur?</a:t>
            </a:r>
          </a:p>
        </p:txBody>
      </p:sp>
      <p:sp>
        <p:nvSpPr>
          <p:cNvPr id="33" name="Plassholder for tekst 4">
            <a:extLst>
              <a:ext uri="{FF2B5EF4-FFF2-40B4-BE49-F238E27FC236}">
                <a16:creationId xmlns:a16="http://schemas.microsoft.com/office/drawing/2014/main" id="{6DA48D13-818C-8740-9763-03017C644706}"/>
              </a:ext>
            </a:extLst>
          </p:cNvPr>
          <p:cNvSpPr txBox="1">
            <a:spLocks/>
          </p:cNvSpPr>
          <p:nvPr/>
        </p:nvSpPr>
        <p:spPr>
          <a:xfrm>
            <a:off x="930891" y="1882036"/>
            <a:ext cx="4356933" cy="357049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7000"/>
              </a:lnSpc>
              <a:spcBef>
                <a:spcPts val="1500"/>
              </a:spcBef>
              <a:spcAft>
                <a:spcPts val="600"/>
              </a:spcAft>
              <a:buFont typeface="Arial" panose="020B0604020202020204" pitchFamily="34" charset="0"/>
              <a:buChar char="•"/>
              <a:defRPr sz="3906" b="0" i="0" kern="1200">
                <a:solidFill>
                  <a:srgbClr val="0B2B52"/>
                </a:solidFill>
                <a:latin typeface="Source Sans Pro" panose="020B0503030403020204" pitchFamily="34" charset="0"/>
                <a:ea typeface="Source Sans Pro" panose="020B0503030403020204" pitchFamily="34" charset="0"/>
                <a:cs typeface="+mn-cs"/>
              </a:defRPr>
            </a:lvl1pPr>
            <a:lvl2pPr marL="720000" indent="-360000" algn="l" defTabSz="914400" rtl="0" eaLnBrk="1" latinLnBrk="0" hangingPunct="1">
              <a:lnSpc>
                <a:spcPct val="125000"/>
              </a:lnSpc>
              <a:spcBef>
                <a:spcPts val="1000"/>
              </a:spcBef>
              <a:spcAft>
                <a:spcPts val="600"/>
              </a:spcAft>
              <a:buFont typeface="Arial" panose="020B0604020202020204" pitchFamily="34" charset="0"/>
              <a:buChar char="•"/>
              <a:defRPr sz="3906"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5000"/>
              </a:lnSpc>
              <a:spcBef>
                <a:spcPts val="1200"/>
              </a:spcBef>
              <a:spcAft>
                <a:spcPts val="600"/>
              </a:spcAft>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5000"/>
              </a:lnSpc>
              <a:spcBef>
                <a:spcPts val="1200"/>
              </a:spcBef>
              <a:spcAft>
                <a:spcPts val="600"/>
              </a:spcAft>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5000"/>
              </a:lnSpc>
              <a:spcBef>
                <a:spcPts val="1200"/>
              </a:spcBef>
              <a:spcAft>
                <a:spcPts val="600"/>
              </a:spcAft>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500"/>
              </a:spcBef>
              <a:spcAft>
                <a:spcPts val="600"/>
              </a:spcAft>
              <a:buClrTx/>
              <a:buSzTx/>
              <a:buFont typeface="Arial" panose="020B0604020202020204" pitchFamily="34" charset="0"/>
              <a:buNone/>
              <a:tabLst/>
              <a:defRPr/>
            </a:pPr>
            <a:r>
              <a:rPr kumimoji="0" lang="nb-NO" sz="2400" b="0" i="0" u="none" strike="noStrike" kern="1200" cap="none" spc="0" normalizeH="0" baseline="0" noProof="0" dirty="0">
                <a:ln>
                  <a:noFill/>
                </a:ln>
                <a:solidFill>
                  <a:srgbClr val="0B2B52"/>
                </a:solidFill>
                <a:effectLst/>
                <a:uLnTx/>
                <a:uFillTx/>
                <a:latin typeface="Source Sans Pro" panose="020B0503030403020204" pitchFamily="34" charset="0"/>
                <a:ea typeface="Source Sans Pro" panose="020B0503030403020204" pitchFamily="34" charset="0"/>
                <a:cs typeface="+mn-cs"/>
              </a:rPr>
              <a:t>”Organisasjonskultur er de sett av felles </a:t>
            </a:r>
            <a:r>
              <a:rPr kumimoji="0" lang="nb-NO" sz="2400" b="1" i="0" u="none" strike="noStrike" kern="1200" cap="none" spc="0" normalizeH="0" baseline="0" noProof="0" dirty="0">
                <a:ln>
                  <a:noFill/>
                </a:ln>
                <a:solidFill>
                  <a:srgbClr val="0B2B52"/>
                </a:solidFill>
                <a:effectLst/>
                <a:uLnTx/>
                <a:uFillTx/>
                <a:latin typeface="Source Sans Pro" panose="020B0503030403020204" pitchFamily="34" charset="0"/>
                <a:ea typeface="Source Sans Pro" panose="020B0503030403020204" pitchFamily="34" charset="0"/>
                <a:cs typeface="+mn-cs"/>
              </a:rPr>
              <a:t>delte normer, verdier og virkelighetsoppfatninger</a:t>
            </a:r>
            <a:r>
              <a:rPr kumimoji="0" lang="nb-NO" sz="2400" b="0" i="0" u="none" strike="noStrike" kern="1200" cap="none" spc="0" normalizeH="0" baseline="0" noProof="0" dirty="0">
                <a:ln>
                  <a:noFill/>
                </a:ln>
                <a:solidFill>
                  <a:srgbClr val="0B2B52"/>
                </a:solidFill>
                <a:effectLst/>
                <a:uLnTx/>
                <a:uFillTx/>
                <a:latin typeface="Source Sans Pro" panose="020B0503030403020204" pitchFamily="34" charset="0"/>
                <a:ea typeface="Source Sans Pro" panose="020B0503030403020204" pitchFamily="34" charset="0"/>
                <a:cs typeface="+mn-cs"/>
              </a:rPr>
              <a:t> som utvikler seg i en organisasjon når medlemmene samhandler med hverandre og omgivelsene”	</a:t>
            </a:r>
          </a:p>
          <a:p>
            <a:pPr marL="0" marR="0" lvl="0" indent="0" algn="l" defTabSz="914400" rtl="0" eaLnBrk="1" fontAlgn="auto" latinLnBrk="0" hangingPunct="1">
              <a:lnSpc>
                <a:spcPct val="125000"/>
              </a:lnSpc>
              <a:spcBef>
                <a:spcPts val="1500"/>
              </a:spcBef>
              <a:spcAft>
                <a:spcPts val="600"/>
              </a:spcAft>
              <a:buClrTx/>
              <a:buSzTx/>
              <a:buFont typeface="Arial" panose="020B0604020202020204" pitchFamily="34" charset="0"/>
              <a:buNone/>
              <a:tabLst/>
              <a:defRPr/>
            </a:pPr>
            <a:r>
              <a:rPr kumimoji="0" lang="nb-NO" sz="2400" b="0" i="0" u="none" strike="noStrike" kern="1200" cap="none" spc="0" normalizeH="0" baseline="0" noProof="0" dirty="0">
                <a:ln>
                  <a:noFill/>
                </a:ln>
                <a:solidFill>
                  <a:srgbClr val="0B2B52"/>
                </a:solidFill>
                <a:effectLst/>
                <a:uLnTx/>
                <a:uFillTx/>
                <a:latin typeface="Source Sans Pro" panose="020B0503030403020204" pitchFamily="34" charset="0"/>
                <a:ea typeface="Source Sans Pro" panose="020B0503030403020204" pitchFamily="34" charset="0"/>
                <a:cs typeface="+mn-cs"/>
              </a:rPr>
              <a:t>		Henning Bang, 2003</a:t>
            </a:r>
          </a:p>
        </p:txBody>
      </p:sp>
      <p:pic>
        <p:nvPicPr>
          <p:cNvPr id="23" name="Bilde 8">
            <a:extLst>
              <a:ext uri="{FF2B5EF4-FFF2-40B4-BE49-F238E27FC236}">
                <a16:creationId xmlns:a16="http://schemas.microsoft.com/office/drawing/2014/main" id="{919C8EE9-AEED-5C4C-AF6A-84149E1B594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8065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98124" y="0"/>
            <a:ext cx="9966651" cy="1285069"/>
          </a:xfrm>
        </p:spPr>
        <p:txBody>
          <a:bodyPr/>
          <a:lstStyle/>
          <a:p>
            <a:r>
              <a:rPr lang="nb-NO" sz="3600" dirty="0">
                <a:solidFill>
                  <a:schemeClr val="tx2"/>
                </a:solidFill>
                <a:latin typeface="Source Sans Pro Semibold" panose="020B0603030403020204" pitchFamily="34" charset="0"/>
                <a:ea typeface="Source Sans Pro Semibold" panose="020B0603030403020204" pitchFamily="34" charset="0"/>
              </a:rPr>
              <a:t>Kultur – overflate og innhold</a:t>
            </a:r>
            <a:endParaRPr lang="nb-NO" sz="3600" dirty="0"/>
          </a:p>
        </p:txBody>
      </p:sp>
      <p:sp>
        <p:nvSpPr>
          <p:cNvPr id="6" name="Plassholder for innhold 5"/>
          <p:cNvSpPr>
            <a:spLocks noGrp="1"/>
          </p:cNvSpPr>
          <p:nvPr>
            <p:ph idx="1"/>
          </p:nvPr>
        </p:nvSpPr>
        <p:spPr>
          <a:xfrm>
            <a:off x="788080" y="1292599"/>
            <a:ext cx="7062768" cy="5391872"/>
          </a:xfrm>
        </p:spPr>
        <p:txBody>
          <a:bodyPr>
            <a:normAutofit/>
          </a:bodyPr>
          <a:lstStyle/>
          <a:p>
            <a:pPr lvl="0" defTabSz="457200">
              <a:lnSpc>
                <a:spcPct val="100000"/>
              </a:lnSpc>
              <a:spcBef>
                <a:spcPct val="20000"/>
              </a:spcBef>
              <a:buClrTx/>
              <a:defRPr/>
            </a:pPr>
            <a:r>
              <a:rPr lang="nb-NO" sz="2800" dirty="0">
                <a:solidFill>
                  <a:schemeClr val="tx1"/>
                </a:solidFill>
                <a:cs typeface="Helvetica"/>
              </a:rPr>
              <a:t>Kulturuttrykk – det vi kan «ta og føle på»: </a:t>
            </a:r>
          </a:p>
          <a:p>
            <a:pPr marL="342900" lvl="0" indent="-342900" defTabSz="457200">
              <a:lnSpc>
                <a:spcPct val="100000"/>
              </a:lnSpc>
              <a:spcBef>
                <a:spcPct val="20000"/>
              </a:spcBef>
              <a:buClrTx/>
              <a:buFont typeface="Arial"/>
              <a:buChar char="•"/>
              <a:defRPr/>
            </a:pPr>
            <a:r>
              <a:rPr lang="nb-NO" sz="2000" dirty="0">
                <a:solidFill>
                  <a:schemeClr val="tx1"/>
                </a:solidFill>
                <a:cs typeface="Helvetica"/>
              </a:rPr>
              <a:t>Oppførsel, atferd, omgangstone, følelsesuttrykk, klær, lokaler, vedtatte verdier</a:t>
            </a:r>
            <a:endParaRPr lang="nb-NO" sz="2800" dirty="0">
              <a:solidFill>
                <a:schemeClr val="tx1"/>
              </a:solidFill>
              <a:cs typeface="Helvetica"/>
            </a:endParaRPr>
          </a:p>
          <a:p>
            <a:pPr lvl="0" defTabSz="457200">
              <a:lnSpc>
                <a:spcPct val="100000"/>
              </a:lnSpc>
              <a:spcBef>
                <a:spcPct val="20000"/>
              </a:spcBef>
              <a:buClrTx/>
              <a:defRPr/>
            </a:pPr>
            <a:r>
              <a:rPr lang="nb-NO" sz="2800" dirty="0">
                <a:solidFill>
                  <a:schemeClr val="tx1"/>
                </a:solidFill>
                <a:cs typeface="Helvetica"/>
              </a:rPr>
              <a:t>Kulturens underliggende innhold:</a:t>
            </a:r>
          </a:p>
          <a:p>
            <a:pPr marL="342900" lvl="0" indent="-342900" defTabSz="457200">
              <a:lnSpc>
                <a:spcPct val="100000"/>
              </a:lnSpc>
              <a:spcBef>
                <a:spcPct val="20000"/>
              </a:spcBef>
              <a:buClrTx/>
              <a:buFont typeface="Arial"/>
              <a:buChar char="•"/>
              <a:defRPr/>
            </a:pPr>
            <a:r>
              <a:rPr lang="nb-NO" sz="2000" dirty="0">
                <a:solidFill>
                  <a:schemeClr val="tx1"/>
                </a:solidFill>
                <a:cs typeface="Helvetica"/>
              </a:rPr>
              <a:t>Delte verdier </a:t>
            </a:r>
          </a:p>
          <a:p>
            <a:pPr marL="342900" lvl="0" indent="-342900" defTabSz="457200">
              <a:lnSpc>
                <a:spcPct val="100000"/>
              </a:lnSpc>
              <a:spcBef>
                <a:spcPct val="20000"/>
              </a:spcBef>
              <a:buClrTx/>
              <a:buFont typeface="Arial"/>
              <a:buChar char="•"/>
              <a:defRPr/>
            </a:pPr>
            <a:r>
              <a:rPr lang="nb-NO" sz="2000" dirty="0">
                <a:solidFill>
                  <a:schemeClr val="tx1"/>
                </a:solidFill>
                <a:cs typeface="Helvetica"/>
              </a:rPr>
              <a:t>Delte normer</a:t>
            </a:r>
          </a:p>
          <a:p>
            <a:pPr marL="342900" lvl="0" indent="-342900" defTabSz="457200">
              <a:lnSpc>
                <a:spcPct val="100000"/>
              </a:lnSpc>
              <a:spcBef>
                <a:spcPct val="20000"/>
              </a:spcBef>
              <a:buClrTx/>
              <a:buFont typeface="Arial"/>
              <a:buChar char="•"/>
              <a:defRPr/>
            </a:pPr>
            <a:r>
              <a:rPr lang="nb-NO" sz="2000" dirty="0">
                <a:solidFill>
                  <a:schemeClr val="tx1"/>
                </a:solidFill>
                <a:cs typeface="Helvetica"/>
              </a:rPr>
              <a:t>Delte virkelighetsoppfatninger/ grunnleggende antakelser</a:t>
            </a:r>
          </a:p>
          <a:p>
            <a:pPr marL="742950" lvl="1" indent="-285750" defTabSz="457200">
              <a:lnSpc>
                <a:spcPct val="100000"/>
              </a:lnSpc>
              <a:spcBef>
                <a:spcPct val="20000"/>
              </a:spcBef>
              <a:buClrTx/>
              <a:buFont typeface="Arial"/>
              <a:buChar char="–"/>
              <a:defRPr/>
            </a:pPr>
            <a:r>
              <a:rPr lang="nb-NO" sz="2000" dirty="0">
                <a:solidFill>
                  <a:schemeClr val="tx1"/>
                </a:solidFill>
                <a:cs typeface="Helvetica"/>
              </a:rPr>
              <a:t>Det som er sant eller usant hos oss. </a:t>
            </a:r>
          </a:p>
          <a:p>
            <a:pPr marL="457200" lvl="1" indent="0" algn="r" defTabSz="457200">
              <a:lnSpc>
                <a:spcPct val="100000"/>
              </a:lnSpc>
              <a:spcBef>
                <a:spcPct val="20000"/>
              </a:spcBef>
              <a:buClrTx/>
              <a:buNone/>
              <a:defRPr/>
            </a:pPr>
            <a:endParaRPr lang="nb-NO" sz="1600" dirty="0"/>
          </a:p>
          <a:p>
            <a:pPr marL="457200" lvl="1" indent="0" algn="r" defTabSz="457200">
              <a:lnSpc>
                <a:spcPct val="100000"/>
              </a:lnSpc>
              <a:spcBef>
                <a:spcPct val="20000"/>
              </a:spcBef>
              <a:buClrTx/>
              <a:buNone/>
              <a:defRPr/>
            </a:pPr>
            <a:endParaRPr lang="nb-NO" sz="1600" dirty="0"/>
          </a:p>
          <a:p>
            <a:pPr marL="457200" lvl="1" indent="0" algn="r" defTabSz="457200">
              <a:lnSpc>
                <a:spcPct val="100000"/>
              </a:lnSpc>
              <a:spcBef>
                <a:spcPct val="20000"/>
              </a:spcBef>
              <a:buClrTx/>
              <a:buNone/>
              <a:defRPr/>
            </a:pPr>
            <a:r>
              <a:rPr lang="nb-NO" sz="1600" dirty="0" err="1"/>
              <a:t>Schein</a:t>
            </a:r>
            <a:r>
              <a:rPr lang="nb-NO" sz="1600" dirty="0"/>
              <a:t>, Bang</a:t>
            </a:r>
            <a:endParaRPr lang="nb-NO" sz="1600" dirty="0">
              <a:solidFill>
                <a:schemeClr val="tx1"/>
              </a:solidFill>
              <a:cs typeface="Helvetica"/>
            </a:endParaRPr>
          </a:p>
        </p:txBody>
      </p:sp>
      <p:pic>
        <p:nvPicPr>
          <p:cNvPr id="5" name="Bilde 4">
            <a:extLst>
              <a:ext uri="{FF2B5EF4-FFF2-40B4-BE49-F238E27FC236}">
                <a16:creationId xmlns:a16="http://schemas.microsoft.com/office/drawing/2014/main" id="{CE2B0C30-A201-8C4D-AE87-6BB80A0375F8}"/>
              </a:ext>
            </a:extLst>
          </p:cNvPr>
          <p:cNvPicPr>
            <a:picLocks noChangeAspect="1"/>
          </p:cNvPicPr>
          <p:nvPr/>
        </p:nvPicPr>
        <p:blipFill>
          <a:blip r:embed="rId3"/>
          <a:stretch>
            <a:fillRect/>
          </a:stretch>
        </p:blipFill>
        <p:spPr>
          <a:xfrm>
            <a:off x="8421214" y="770021"/>
            <a:ext cx="3992012" cy="6087979"/>
          </a:xfrm>
          <a:prstGeom prst="rect">
            <a:avLst/>
          </a:prstGeom>
        </p:spPr>
      </p:pic>
    </p:spTree>
    <p:extLst>
      <p:ext uri="{BB962C8B-B14F-4D97-AF65-F5344CB8AC3E}">
        <p14:creationId xmlns:p14="http://schemas.microsoft.com/office/powerpoint/2010/main" val="939663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normAutofit/>
          </a:bodyPr>
          <a:lstStyle/>
          <a:p>
            <a:r>
              <a:rPr lang="nb-NO" sz="3200"/>
              <a:t>Løfter vi sammen eller drar vi hver vår retning?</a:t>
            </a:r>
          </a:p>
        </p:txBody>
      </p:sp>
      <p:pic>
        <p:nvPicPr>
          <p:cNvPr id="5" name="Picture 2" descr="C:\Users\henninb_adm\Dropbox\Istockphoto\Fotolia_50890796_M.jpg">
            <a:extLst>
              <a:ext uri="{FF2B5EF4-FFF2-40B4-BE49-F238E27FC236}">
                <a16:creationId xmlns:a16="http://schemas.microsoft.com/office/drawing/2014/main" id="{6344F4B3-D208-4424-9FD6-E8A9390706B5}"/>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124200" y="2033068"/>
            <a:ext cx="5943600" cy="417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93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22331E5-9AFF-4886-8E61-AE4C239F520E}"/>
              </a:ext>
            </a:extLst>
          </p:cNvPr>
          <p:cNvSpPr>
            <a:spLocks noGrp="1"/>
          </p:cNvSpPr>
          <p:nvPr>
            <p:ph type="title"/>
          </p:nvPr>
        </p:nvSpPr>
        <p:spPr/>
        <p:txBody>
          <a:bodyPr>
            <a:normAutofit/>
          </a:bodyPr>
          <a:lstStyle/>
          <a:p>
            <a:r>
              <a:rPr lang="nb-NO" sz="3200" dirty="0"/>
              <a:t>Snakker vi om elefanten i rommet?</a:t>
            </a:r>
          </a:p>
        </p:txBody>
      </p:sp>
      <p:pic>
        <p:nvPicPr>
          <p:cNvPr id="5" name="Content Placeholder 4" descr="https://www.firstthings.com/uploads/article_57b21f50ba4d7.jpg">
            <a:extLst>
              <a:ext uri="{FF2B5EF4-FFF2-40B4-BE49-F238E27FC236}">
                <a16:creationId xmlns:a16="http://schemas.microsoft.com/office/drawing/2014/main" id="{4C948D9A-77C6-4081-8BB9-2BCBA161401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1524000" y="2214562"/>
            <a:ext cx="914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400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Noen virkelighetsoppfatninger/grunnleggende antagelser som påvirker kulturen</a:t>
            </a:r>
            <a:endParaRPr lang="nb-NO" dirty="0">
              <a:solidFill>
                <a:srgbClr val="FF0000"/>
              </a:solidFill>
            </a:endParaRPr>
          </a:p>
        </p:txBody>
      </p:sp>
      <p:sp>
        <p:nvSpPr>
          <p:cNvPr id="3" name="Plassholder for innhold 2"/>
          <p:cNvSpPr>
            <a:spLocks noGrp="1"/>
          </p:cNvSpPr>
          <p:nvPr>
            <p:ph idx="1"/>
          </p:nvPr>
        </p:nvSpPr>
        <p:spPr>
          <a:xfrm>
            <a:off x="609600" y="1600200"/>
            <a:ext cx="6676103" cy="5092429"/>
          </a:xfrm>
        </p:spPr>
        <p:txBody>
          <a:bodyPr>
            <a:normAutofit lnSpcReduction="10000"/>
          </a:bodyPr>
          <a:lstStyle/>
          <a:p>
            <a:pPr marL="0" indent="0">
              <a:buNone/>
            </a:pPr>
            <a:r>
              <a:rPr lang="nb-NO" dirty="0" err="1"/>
              <a:t>F.eks</a:t>
            </a:r>
            <a:r>
              <a:rPr lang="nb-NO" dirty="0"/>
              <a:t>: </a:t>
            </a:r>
          </a:p>
          <a:p>
            <a:pPr lvl="1">
              <a:lnSpc>
                <a:spcPct val="120000"/>
              </a:lnSpc>
            </a:pPr>
            <a:r>
              <a:rPr lang="nb-NO" sz="2600" dirty="0"/>
              <a:t>Det spiller ingen rolle hva vi gjør</a:t>
            </a:r>
          </a:p>
          <a:p>
            <a:pPr lvl="1">
              <a:lnSpc>
                <a:spcPct val="120000"/>
              </a:lnSpc>
            </a:pPr>
            <a:r>
              <a:rPr lang="nb-NO" sz="2600" dirty="0"/>
              <a:t>De andre har lite å tilføre, - det er vi som kan dette</a:t>
            </a:r>
          </a:p>
          <a:p>
            <a:pPr lvl="1">
              <a:lnSpc>
                <a:spcPct val="120000"/>
              </a:lnSpc>
            </a:pPr>
            <a:r>
              <a:rPr lang="nb-NO" sz="2600" dirty="0"/>
              <a:t>Det er umulig å få gode resultater med de ressursene vi har</a:t>
            </a:r>
          </a:p>
          <a:p>
            <a:pPr lvl="1">
              <a:lnSpc>
                <a:spcPct val="120000"/>
              </a:lnSpc>
            </a:pPr>
            <a:r>
              <a:rPr lang="nb-NO" sz="2600" dirty="0"/>
              <a:t>Vi har ikke tid</a:t>
            </a:r>
          </a:p>
          <a:p>
            <a:pPr lvl="1">
              <a:lnSpc>
                <a:spcPct val="120000"/>
              </a:lnSpc>
            </a:pPr>
            <a:r>
              <a:rPr lang="nb-NO" sz="2600" dirty="0"/>
              <a:t>Folk er bare ute etter å utnytte systemet</a:t>
            </a:r>
          </a:p>
          <a:p>
            <a:pPr lvl="1"/>
            <a:endParaRPr lang="nb-NO" dirty="0"/>
          </a:p>
          <a:p>
            <a:pPr lvl="1"/>
            <a:endParaRPr lang="nb-NO" dirty="0"/>
          </a:p>
          <a:p>
            <a:pPr lvl="1"/>
            <a:endParaRPr lang="nb-NO" dirty="0"/>
          </a:p>
          <a:p>
            <a:pPr lvl="1"/>
            <a:endParaRPr lang="nb-NO" dirty="0"/>
          </a:p>
          <a:p>
            <a:pPr lvl="1"/>
            <a:endParaRPr lang="nb-NO" dirty="0"/>
          </a:p>
          <a:p>
            <a:pPr marL="342900" lvl="1" indent="0">
              <a:buNone/>
            </a:pPr>
            <a:endParaRPr lang="nb-NO" dirty="0"/>
          </a:p>
        </p:txBody>
      </p:sp>
      <p:pic>
        <p:nvPicPr>
          <p:cNvPr id="5" name="Picture 2">
            <a:extLst>
              <a:ext uri="{FF2B5EF4-FFF2-40B4-BE49-F238E27FC236}">
                <a16:creationId xmlns:a16="http://schemas.microsoft.com/office/drawing/2014/main" id="{69D9251B-B373-EA49-AEA7-65D4A2F26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627" y="1019512"/>
            <a:ext cx="4076275" cy="538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200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bord, kopp, innendørs&#10;&#10;Automatisk generert beskrivelse">
            <a:extLst>
              <a:ext uri="{FF2B5EF4-FFF2-40B4-BE49-F238E27FC236}">
                <a16:creationId xmlns:a16="http://schemas.microsoft.com/office/drawing/2014/main" id="{95E619FA-A8DE-8D45-A099-D28440B2A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234" y="1390918"/>
            <a:ext cx="6304765" cy="4728574"/>
          </a:xfrm>
          <a:prstGeom prst="rect">
            <a:avLst/>
          </a:prstGeom>
        </p:spPr>
      </p:pic>
      <p:sp>
        <p:nvSpPr>
          <p:cNvPr id="2" name="Tittel 1">
            <a:extLst>
              <a:ext uri="{FF2B5EF4-FFF2-40B4-BE49-F238E27FC236}">
                <a16:creationId xmlns:a16="http://schemas.microsoft.com/office/drawing/2014/main" id="{79B34D32-C512-1843-879D-E337143F948A}"/>
              </a:ext>
            </a:extLst>
          </p:cNvPr>
          <p:cNvSpPr>
            <a:spLocks noGrp="1"/>
          </p:cNvSpPr>
          <p:nvPr>
            <p:ph type="title"/>
          </p:nvPr>
        </p:nvSpPr>
        <p:spPr>
          <a:xfrm>
            <a:off x="1099795" y="266432"/>
            <a:ext cx="9966651" cy="1285069"/>
          </a:xfrm>
        </p:spPr>
        <p:txBody>
          <a:bodyPr/>
          <a:lstStyle/>
          <a:p>
            <a:r>
              <a:rPr lang="nb-NO" dirty="0"/>
              <a:t>Eller...</a:t>
            </a:r>
          </a:p>
        </p:txBody>
      </p:sp>
      <p:sp>
        <p:nvSpPr>
          <p:cNvPr id="3" name="Plassholder for innhold 2">
            <a:extLst>
              <a:ext uri="{FF2B5EF4-FFF2-40B4-BE49-F238E27FC236}">
                <a16:creationId xmlns:a16="http://schemas.microsoft.com/office/drawing/2014/main" id="{4761BEB0-9825-7E49-BF31-E081F36A846E}"/>
              </a:ext>
            </a:extLst>
          </p:cNvPr>
          <p:cNvSpPr>
            <a:spLocks noGrp="1"/>
          </p:cNvSpPr>
          <p:nvPr>
            <p:ph type="body" sz="quarter" idx="10"/>
          </p:nvPr>
        </p:nvSpPr>
        <p:spPr>
          <a:xfrm>
            <a:off x="1035565" y="1468191"/>
            <a:ext cx="4566745" cy="4346620"/>
          </a:xfrm>
        </p:spPr>
        <p:txBody>
          <a:bodyPr>
            <a:normAutofit/>
          </a:bodyPr>
          <a:lstStyle/>
          <a:p>
            <a:r>
              <a:rPr lang="nb-NO" sz="3200" i="1" dirty="0"/>
              <a:t>«Det eneste jeg vet, er at livet mitt blir bedre når jeg antar at folk gjør sitt beste. Da slipper jeg å være fordømmende og kan konsentrere meg om hva som er, ikke hva som bør være eller kan være» </a:t>
            </a:r>
          </a:p>
        </p:txBody>
      </p:sp>
      <p:sp>
        <p:nvSpPr>
          <p:cNvPr id="4" name="Avrundet rektangel 3">
            <a:extLst>
              <a:ext uri="{FF2B5EF4-FFF2-40B4-BE49-F238E27FC236}">
                <a16:creationId xmlns:a16="http://schemas.microsoft.com/office/drawing/2014/main" id="{9C6C19F4-1BA7-6F42-8225-76B142E222B5}"/>
              </a:ext>
            </a:extLst>
          </p:cNvPr>
          <p:cNvSpPr/>
          <p:nvPr/>
        </p:nvSpPr>
        <p:spPr>
          <a:xfrm>
            <a:off x="6206247" y="4124528"/>
            <a:ext cx="4863830" cy="23151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dirty="0"/>
              <a:t>Hva kjennetegner kulturen på vår arbeidsplass?</a:t>
            </a:r>
          </a:p>
        </p:txBody>
      </p:sp>
    </p:spTree>
    <p:extLst>
      <p:ext uri="{BB962C8B-B14F-4D97-AF65-F5344CB8AC3E}">
        <p14:creationId xmlns:p14="http://schemas.microsoft.com/office/powerpoint/2010/main" val="406773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0" dirty="0"/>
              <a:t>Hva slags undersøkelse er dette?</a:t>
            </a:r>
          </a:p>
        </p:txBody>
      </p:sp>
      <p:sp>
        <p:nvSpPr>
          <p:cNvPr id="3" name="Plassholder for innhold 2"/>
          <p:cNvSpPr>
            <a:spLocks noGrp="1"/>
          </p:cNvSpPr>
          <p:nvPr>
            <p:ph idx="1"/>
          </p:nvPr>
        </p:nvSpPr>
        <p:spPr>
          <a:xfrm>
            <a:off x="1112674" y="1700553"/>
            <a:ext cx="9745826" cy="4218410"/>
          </a:xfrm>
        </p:spPr>
        <p:txBody>
          <a:bodyPr>
            <a:noAutofit/>
          </a:bodyPr>
          <a:lstStyle/>
          <a:p>
            <a:pPr marL="0" indent="0">
              <a:buNone/>
            </a:pPr>
            <a:r>
              <a:rPr lang="nb-NO" sz="2400" b="1" dirty="0"/>
              <a:t>Forskningsbasert </a:t>
            </a:r>
          </a:p>
          <a:p>
            <a:pPr marL="0" indent="0">
              <a:buNone/>
            </a:pPr>
            <a:r>
              <a:rPr lang="nb-NO" sz="2400" dirty="0"/>
              <a:t>Basert på norsk og internasjonal forskning </a:t>
            </a:r>
          </a:p>
          <a:p>
            <a:pPr marL="0" indent="0">
              <a:buNone/>
            </a:pPr>
            <a:endParaRPr lang="nb-NO" sz="2400" dirty="0"/>
          </a:p>
          <a:p>
            <a:pPr marL="0" indent="0">
              <a:buNone/>
            </a:pPr>
            <a:r>
              <a:rPr lang="nb-NO" sz="2400" b="1" dirty="0"/>
              <a:t>Fokusert og avgrenset: </a:t>
            </a:r>
          </a:p>
          <a:p>
            <a:pPr marL="0" indent="0">
              <a:buNone/>
            </a:pPr>
            <a:r>
              <a:rPr lang="nb-NO" sz="2400" dirty="0"/>
              <a:t>Et oversiktlig verktøy, med i alt 36 påstander/indikatorer</a:t>
            </a:r>
          </a:p>
          <a:p>
            <a:pPr marL="0" indent="0">
              <a:buNone/>
            </a:pPr>
            <a:r>
              <a:rPr lang="nb-NO" sz="2400" dirty="0"/>
              <a:t>Skåring skjer på faktornivå, ikke på indikatornivå . </a:t>
            </a:r>
          </a:p>
          <a:p>
            <a:endParaRPr lang="nb-NO" sz="2400" b="1" dirty="0"/>
          </a:p>
          <a:p>
            <a:pPr marL="0" indent="0">
              <a:buNone/>
            </a:pPr>
            <a:r>
              <a:rPr lang="nb-NO" sz="2400" b="1" dirty="0"/>
              <a:t>Utviklingsorientert: </a:t>
            </a:r>
            <a:endParaRPr lang="nb-NO" sz="2400" dirty="0"/>
          </a:p>
          <a:p>
            <a:pPr marL="0" indent="0">
              <a:buNone/>
            </a:pPr>
            <a:r>
              <a:rPr lang="nb-NO" sz="2400" dirty="0"/>
              <a:t>Danner grunnlag for medarbeider-, leder- og organisasjonsutvikling  </a:t>
            </a:r>
          </a:p>
          <a:p>
            <a:endParaRPr lang="nb-NO" sz="2400" dirty="0"/>
          </a:p>
        </p:txBody>
      </p:sp>
      <p:sp>
        <p:nvSpPr>
          <p:cNvPr id="6" name="TekstSylinder 5"/>
          <p:cNvSpPr txBox="1"/>
          <p:nvPr/>
        </p:nvSpPr>
        <p:spPr>
          <a:xfrm>
            <a:off x="7248143" y="6439663"/>
            <a:ext cx="48245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5193"/>
                </a:solidFill>
                <a:effectLst/>
                <a:uLnTx/>
                <a:uFillTx/>
                <a:latin typeface="Arial"/>
                <a:ea typeface="+mn-ea"/>
                <a:cs typeface="+mn-cs"/>
              </a:rPr>
              <a:t>Kilde: Linda Lai, fagansvarlig for 10-FAKTOR, illustrasjon Pia Olsen</a:t>
            </a:r>
          </a:p>
        </p:txBody>
      </p:sp>
      <p:pic>
        <p:nvPicPr>
          <p:cNvPr id="8" name="Bilde 7"/>
          <p:cNvPicPr>
            <a:picLocks noChangeAspect="1"/>
          </p:cNvPicPr>
          <p:nvPr/>
        </p:nvPicPr>
        <p:blipFill>
          <a:blip r:embed="rId3"/>
          <a:stretch>
            <a:fillRect/>
          </a:stretch>
        </p:blipFill>
        <p:spPr>
          <a:xfrm>
            <a:off x="9004092" y="1714500"/>
            <a:ext cx="2922243" cy="154404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60807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CB43C3E-4E58-4B7D-80BE-8EFED8D0726B}"/>
              </a:ext>
            </a:extLst>
          </p:cNvPr>
          <p:cNvSpPr>
            <a:spLocks noGrp="1"/>
          </p:cNvSpPr>
          <p:nvPr>
            <p:ph type="title"/>
          </p:nvPr>
        </p:nvSpPr>
        <p:spPr>
          <a:xfrm>
            <a:off x="918710" y="299673"/>
            <a:ext cx="9966651" cy="1285069"/>
          </a:xfrm>
        </p:spPr>
        <p:txBody>
          <a:bodyPr>
            <a:normAutofit/>
          </a:bodyPr>
          <a:lstStyle/>
          <a:p>
            <a:r>
              <a:rPr lang="nb-NO" sz="3200" dirty="0"/>
              <a:t>To tilnærminger til kulturutvikling</a:t>
            </a:r>
          </a:p>
        </p:txBody>
      </p:sp>
      <p:sp>
        <p:nvSpPr>
          <p:cNvPr id="5" name="Plassholder for innhold 4">
            <a:extLst>
              <a:ext uri="{FF2B5EF4-FFF2-40B4-BE49-F238E27FC236}">
                <a16:creationId xmlns:a16="http://schemas.microsoft.com/office/drawing/2014/main" id="{84D05F5F-1C5A-4EF5-B25F-629AD31CBD41}"/>
              </a:ext>
            </a:extLst>
          </p:cNvPr>
          <p:cNvSpPr>
            <a:spLocks noGrp="1"/>
          </p:cNvSpPr>
          <p:nvPr>
            <p:ph idx="1"/>
          </p:nvPr>
        </p:nvSpPr>
        <p:spPr>
          <a:xfrm>
            <a:off x="1205605" y="1320568"/>
            <a:ext cx="6654125" cy="5537432"/>
          </a:xfrm>
        </p:spPr>
        <p:txBody>
          <a:bodyPr>
            <a:normAutofit fontScale="92500" lnSpcReduction="10000"/>
          </a:bodyPr>
          <a:lstStyle/>
          <a:p>
            <a:pPr marL="0" indent="0">
              <a:lnSpc>
                <a:spcPct val="120000"/>
              </a:lnSpc>
              <a:spcBef>
                <a:spcPts val="0"/>
              </a:spcBef>
              <a:spcAft>
                <a:spcPts val="0"/>
              </a:spcAft>
            </a:pPr>
            <a:r>
              <a:rPr lang="nb-NO" b="1" dirty="0"/>
              <a:t>Som en bi-effekt av alt vi arbeider med</a:t>
            </a:r>
          </a:p>
          <a:p>
            <a:pPr lvl="1">
              <a:lnSpc>
                <a:spcPct val="120000"/>
              </a:lnSpc>
              <a:spcBef>
                <a:spcPts val="0"/>
              </a:spcBef>
              <a:spcAft>
                <a:spcPts val="0"/>
              </a:spcAft>
            </a:pPr>
            <a:r>
              <a:rPr lang="nb-NO" dirty="0"/>
              <a:t>Tjenesteutviklingsprosjekter - omstillingsarbeid</a:t>
            </a:r>
          </a:p>
          <a:p>
            <a:pPr lvl="1">
              <a:lnSpc>
                <a:spcPct val="120000"/>
              </a:lnSpc>
              <a:spcBef>
                <a:spcPts val="0"/>
              </a:spcBef>
              <a:spcAft>
                <a:spcPts val="0"/>
              </a:spcAft>
            </a:pPr>
            <a:r>
              <a:rPr lang="nb-NO" dirty="0"/>
              <a:t>I lokalt partssamarbeid </a:t>
            </a:r>
          </a:p>
          <a:p>
            <a:pPr lvl="1">
              <a:lnSpc>
                <a:spcPct val="120000"/>
              </a:lnSpc>
              <a:spcBef>
                <a:spcPts val="0"/>
              </a:spcBef>
              <a:spcAft>
                <a:spcPts val="0"/>
              </a:spcAft>
            </a:pPr>
            <a:r>
              <a:rPr lang="nb-NO" dirty="0"/>
              <a:t>I arbeid med handlings- og tiltaksplaner</a:t>
            </a:r>
          </a:p>
          <a:p>
            <a:pPr lvl="1">
              <a:lnSpc>
                <a:spcPct val="120000"/>
              </a:lnSpc>
              <a:spcBef>
                <a:spcPts val="0"/>
              </a:spcBef>
              <a:spcAft>
                <a:spcPts val="0"/>
              </a:spcAft>
            </a:pPr>
            <a:r>
              <a:rPr lang="nb-NO" dirty="0"/>
              <a:t>Teamstruktur for tverrfaglig samarbeid</a:t>
            </a:r>
          </a:p>
          <a:p>
            <a:pPr lvl="1">
              <a:lnSpc>
                <a:spcPct val="120000"/>
              </a:lnSpc>
              <a:spcBef>
                <a:spcPts val="0"/>
              </a:spcBef>
              <a:spcAft>
                <a:spcPts val="0"/>
              </a:spcAft>
            </a:pPr>
            <a:r>
              <a:rPr lang="nb-NO" dirty="0"/>
              <a:t>I daglig arbeidsutøvelse</a:t>
            </a:r>
            <a:br>
              <a:rPr lang="nb-NO" dirty="0"/>
            </a:br>
            <a:endParaRPr lang="nb-NO" dirty="0"/>
          </a:p>
          <a:p>
            <a:pPr marL="0" indent="0">
              <a:lnSpc>
                <a:spcPct val="120000"/>
              </a:lnSpc>
              <a:spcBef>
                <a:spcPts val="0"/>
              </a:spcBef>
              <a:spcAft>
                <a:spcPts val="0"/>
              </a:spcAft>
            </a:pPr>
            <a:r>
              <a:rPr lang="nb-NO" b="1" dirty="0"/>
              <a:t>Som uttalte </a:t>
            </a:r>
            <a:r>
              <a:rPr lang="nb-NO" b="1" dirty="0" err="1"/>
              <a:t>kulturbyggende</a:t>
            </a:r>
            <a:r>
              <a:rPr lang="nb-NO" b="1" dirty="0"/>
              <a:t> prosesser</a:t>
            </a:r>
          </a:p>
          <a:p>
            <a:pPr marL="457200" indent="-457200">
              <a:lnSpc>
                <a:spcPct val="120000"/>
              </a:lnSpc>
              <a:spcBef>
                <a:spcPts val="0"/>
              </a:spcBef>
              <a:spcAft>
                <a:spcPts val="0"/>
              </a:spcAft>
              <a:buFont typeface="Arial" panose="020B0604020202020204" pitchFamily="34" charset="0"/>
              <a:buChar char="•"/>
            </a:pPr>
            <a:r>
              <a:rPr lang="nb-NO" sz="2400" dirty="0"/>
              <a:t>Identitetsbygging: Hva kjennetegner oss? Hva er vi flinke til? Hva er viktig for oss?</a:t>
            </a:r>
          </a:p>
          <a:p>
            <a:pPr marL="457200" indent="-457200">
              <a:lnSpc>
                <a:spcPct val="120000"/>
              </a:lnSpc>
              <a:spcBef>
                <a:spcPts val="0"/>
              </a:spcBef>
              <a:spcAft>
                <a:spcPts val="0"/>
              </a:spcAft>
              <a:buFont typeface="Arial" panose="020B0604020202020204" pitchFamily="34" charset="0"/>
              <a:buChar char="•"/>
            </a:pPr>
            <a:r>
              <a:rPr lang="nb-NO" sz="2400" dirty="0"/>
              <a:t>Definere verdier</a:t>
            </a:r>
          </a:p>
          <a:p>
            <a:pPr marL="457200" indent="-457200">
              <a:lnSpc>
                <a:spcPct val="120000"/>
              </a:lnSpc>
              <a:spcBef>
                <a:spcPts val="0"/>
              </a:spcBef>
              <a:spcAft>
                <a:spcPts val="0"/>
              </a:spcAft>
              <a:buFont typeface="Arial" panose="020B0604020202020204" pitchFamily="34" charset="0"/>
              <a:buChar char="•"/>
            </a:pPr>
            <a:r>
              <a:rPr lang="nb-NO" dirty="0"/>
              <a:t>K</a:t>
            </a:r>
            <a:r>
              <a:rPr lang="nb-NO" sz="2400" dirty="0"/>
              <a:t>ulturplakater</a:t>
            </a:r>
          </a:p>
          <a:p>
            <a:pPr marL="457200" indent="-457200">
              <a:lnSpc>
                <a:spcPct val="120000"/>
              </a:lnSpc>
              <a:spcBef>
                <a:spcPts val="0"/>
              </a:spcBef>
              <a:spcAft>
                <a:spcPts val="0"/>
              </a:spcAft>
              <a:buFont typeface="Arial" panose="020B0604020202020204" pitchFamily="34" charset="0"/>
              <a:buChar char="•"/>
            </a:pPr>
            <a:r>
              <a:rPr lang="nb-NO" dirty="0"/>
              <a:t>Bruke v</a:t>
            </a:r>
            <a:r>
              <a:rPr lang="nb-NO" sz="2400" dirty="0"/>
              <a:t>erktøy for oppfølging, som kulturanalysen </a:t>
            </a:r>
            <a:r>
              <a:rPr lang="nb-NO" sz="2400" dirty="0" err="1"/>
              <a:t>e.l</a:t>
            </a:r>
            <a:endParaRPr lang="nb-NO" sz="2400" dirty="0"/>
          </a:p>
        </p:txBody>
      </p:sp>
      <p:pic>
        <p:nvPicPr>
          <p:cNvPr id="2" name="Picture 2" descr="purple, blue, and red hands illustration">
            <a:extLst>
              <a:ext uri="{FF2B5EF4-FFF2-40B4-BE49-F238E27FC236}">
                <a16:creationId xmlns:a16="http://schemas.microsoft.com/office/drawing/2014/main" id="{3212591F-CC0A-D845-8901-15B063E96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242" y="565078"/>
            <a:ext cx="3818562" cy="572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191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460238" y="415849"/>
            <a:ext cx="11731761" cy="768374"/>
          </a:xfrm>
        </p:spPr>
        <p:txBody>
          <a:bodyPr>
            <a:normAutofit/>
          </a:bodyPr>
          <a:lstStyle/>
          <a:p>
            <a:r>
              <a:rPr lang="nb-NO">
                <a:solidFill>
                  <a:schemeClr val="tx2"/>
                </a:solidFill>
              </a:rPr>
              <a:t>Kulturanalyse – vår kultur</a:t>
            </a:r>
          </a:p>
        </p:txBody>
      </p:sp>
      <p:graphicFrame>
        <p:nvGraphicFramePr>
          <p:cNvPr id="4" name="Plassholder for innhold 3"/>
          <p:cNvGraphicFramePr>
            <a:graphicFrameLocks noGrp="1"/>
          </p:cNvGraphicFramePr>
          <p:nvPr>
            <p:ph idx="4294967295"/>
          </p:nvPr>
        </p:nvGraphicFramePr>
        <p:xfrm>
          <a:off x="580161" y="1488423"/>
          <a:ext cx="10898659" cy="4075079"/>
        </p:xfrm>
        <a:graphic>
          <a:graphicData uri="http://schemas.openxmlformats.org/drawingml/2006/table">
            <a:tbl>
              <a:tblPr/>
              <a:tblGrid>
                <a:gridCol w="5384774">
                  <a:extLst>
                    <a:ext uri="{9D8B030D-6E8A-4147-A177-3AD203B41FA5}">
                      <a16:colId xmlns:a16="http://schemas.microsoft.com/office/drawing/2014/main" val="20000"/>
                    </a:ext>
                  </a:extLst>
                </a:gridCol>
                <a:gridCol w="5513885">
                  <a:extLst>
                    <a:ext uri="{9D8B030D-6E8A-4147-A177-3AD203B41FA5}">
                      <a16:colId xmlns:a16="http://schemas.microsoft.com/office/drawing/2014/main" val="20001"/>
                    </a:ext>
                  </a:extLst>
                </a:gridCol>
              </a:tblGrid>
              <a:tr h="480311">
                <a:tc>
                  <a:txBody>
                    <a:bodyPr/>
                    <a:lstStyle/>
                    <a:p>
                      <a:pPr>
                        <a:lnSpc>
                          <a:spcPct val="115000"/>
                        </a:lnSpc>
                        <a:spcAft>
                          <a:spcPts val="0"/>
                        </a:spcAft>
                      </a:pPr>
                      <a:r>
                        <a:rPr lang="nb-NO" sz="1600" b="1" noProof="0" dirty="0">
                          <a:latin typeface="+mn-lt"/>
                          <a:ea typeface="Calibri"/>
                          <a:cs typeface="Arial" pitchFamily="34" charset="0"/>
                        </a:rPr>
                        <a:t>… i glassmonter</a:t>
                      </a:r>
                    </a:p>
                    <a:p>
                      <a:pPr>
                        <a:lnSpc>
                          <a:spcPct val="115000"/>
                        </a:lnSpc>
                        <a:spcAft>
                          <a:spcPts val="0"/>
                        </a:spcAft>
                      </a:pPr>
                      <a:r>
                        <a:rPr lang="nb-NO" sz="1600" noProof="0" dirty="0">
                          <a:latin typeface="+mn-lt"/>
                          <a:ea typeface="Calibri"/>
                          <a:cs typeface="Arial" pitchFamily="34" charset="0"/>
                        </a:rPr>
                        <a:t>Kulturtrekk vi er stolte av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1600" b="1" noProof="0" dirty="0">
                          <a:latin typeface="+mn-lt"/>
                          <a:ea typeface="Calibri"/>
                          <a:cs typeface="Arial" pitchFamily="34" charset="0"/>
                        </a:rPr>
                        <a:t>… på verksted</a:t>
                      </a:r>
                    </a:p>
                    <a:p>
                      <a:pPr>
                        <a:lnSpc>
                          <a:spcPct val="115000"/>
                        </a:lnSpc>
                        <a:spcAft>
                          <a:spcPts val="0"/>
                        </a:spcAft>
                      </a:pPr>
                      <a:r>
                        <a:rPr lang="nb-NO" sz="1600" noProof="0" dirty="0">
                          <a:latin typeface="+mn-lt"/>
                          <a:ea typeface="Calibri"/>
                          <a:cs typeface="Arial" pitchFamily="34" charset="0"/>
                        </a:rPr>
                        <a:t>Kulturtrekk vi har sagt at vi bør ha</a:t>
                      </a:r>
                      <a:r>
                        <a:rPr lang="nb-NO" sz="1600" baseline="0" noProof="0" dirty="0">
                          <a:latin typeface="+mn-lt"/>
                          <a:ea typeface="Calibri"/>
                          <a:cs typeface="Arial" pitchFamily="34" charset="0"/>
                        </a:rPr>
                        <a:t> </a:t>
                      </a:r>
                      <a:r>
                        <a:rPr lang="nb-NO" sz="1600" noProof="0" dirty="0">
                          <a:latin typeface="+mn-lt"/>
                          <a:ea typeface="Calibri"/>
                          <a:cs typeface="Arial" pitchFamily="34" charset="0"/>
                        </a:rPr>
                        <a:t>men som vi ikke</a:t>
                      </a:r>
                      <a:r>
                        <a:rPr lang="nb-NO" sz="1600" baseline="0" noProof="0" dirty="0">
                          <a:latin typeface="+mn-lt"/>
                          <a:ea typeface="Calibri"/>
                          <a:cs typeface="Arial" pitchFamily="34" charset="0"/>
                        </a:rPr>
                        <a:t> </a:t>
                      </a:r>
                      <a:r>
                        <a:rPr lang="nb-NO" sz="1600" noProof="0" dirty="0">
                          <a:latin typeface="+mn-lt"/>
                          <a:ea typeface="Calibri"/>
                          <a:cs typeface="Arial" pitchFamily="34" charset="0"/>
                        </a:rPr>
                        <a:t>praktiserer godt nok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46875">
                <a:tc>
                  <a:txBody>
                    <a:bodyPr/>
                    <a:lstStyle/>
                    <a:p>
                      <a:pPr marL="285750" indent="-285750">
                        <a:lnSpc>
                          <a:spcPct val="115000"/>
                        </a:lnSpc>
                        <a:spcAft>
                          <a:spcPts val="0"/>
                        </a:spcAft>
                        <a:buFont typeface="Arial" panose="020B0604020202020204" pitchFamily="34" charset="0"/>
                        <a:buChar char="•"/>
                      </a:pPr>
                      <a:r>
                        <a:rPr lang="nb-NO" sz="2000" baseline="0" noProof="0">
                          <a:latin typeface="+mn-lt"/>
                          <a:ea typeface="Calibri"/>
                          <a:cs typeface="Arial" pitchFamily="34" charset="0"/>
                        </a:rPr>
                        <a:t>A</a:t>
                      </a:r>
                    </a:p>
                    <a:p>
                      <a:pPr marL="285750" indent="-285750">
                        <a:lnSpc>
                          <a:spcPct val="115000"/>
                        </a:lnSpc>
                        <a:spcAft>
                          <a:spcPts val="0"/>
                        </a:spcAft>
                        <a:buFont typeface="Arial" panose="020B0604020202020204" pitchFamily="34" charset="0"/>
                        <a:buChar char="•"/>
                      </a:pPr>
                      <a:endParaRPr lang="nb-NO" sz="2000" noProof="0">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nSpc>
                          <a:spcPct val="115000"/>
                        </a:lnSpc>
                        <a:spcAft>
                          <a:spcPts val="0"/>
                        </a:spcAft>
                        <a:buFont typeface="Arial" panose="020B0604020202020204" pitchFamily="34" charset="0"/>
                        <a:buChar char="•"/>
                      </a:pPr>
                      <a:r>
                        <a:rPr lang="nb-NO" sz="2000" noProof="0" dirty="0">
                          <a:latin typeface="+mn-lt"/>
                          <a:ea typeface="Calibri"/>
                          <a:cs typeface="Arial" pitchFamily="34"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7880">
                <a:tc>
                  <a:txBody>
                    <a:bodyPr/>
                    <a:lstStyle/>
                    <a:p>
                      <a:pPr>
                        <a:lnSpc>
                          <a:spcPct val="115000"/>
                        </a:lnSpc>
                        <a:spcAft>
                          <a:spcPts val="0"/>
                        </a:spcAft>
                      </a:pPr>
                      <a:r>
                        <a:rPr lang="nb-NO" sz="1600" b="1" noProof="0" dirty="0">
                          <a:latin typeface="+mn-lt"/>
                          <a:ea typeface="Calibri"/>
                          <a:cs typeface="Arial" pitchFamily="34" charset="0"/>
                        </a:rPr>
                        <a:t>… i det historiske arkiv</a:t>
                      </a:r>
                    </a:p>
                    <a:p>
                      <a:pPr marL="0" marR="0" indent="0" algn="l" defTabSz="914400" rtl="0" eaLnBrk="1" fontAlgn="auto" latinLnBrk="0" hangingPunct="1">
                        <a:lnSpc>
                          <a:spcPct val="115000"/>
                        </a:lnSpc>
                        <a:spcBef>
                          <a:spcPts val="0"/>
                        </a:spcBef>
                        <a:spcAft>
                          <a:spcPts val="0"/>
                        </a:spcAft>
                        <a:buClrTx/>
                        <a:buSzTx/>
                        <a:buFontTx/>
                        <a:buNone/>
                        <a:tabLst/>
                        <a:defRPr/>
                      </a:pPr>
                      <a:r>
                        <a:rPr lang="nb-NO" sz="1600" noProof="0" dirty="0">
                          <a:latin typeface="+mn-lt"/>
                          <a:ea typeface="Calibri"/>
                          <a:cs typeface="Arial" pitchFamily="34" charset="0"/>
                        </a:rPr>
                        <a:t>Kulturtrekk som ikke lenger er hensiktsmessig/ønsket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b-NO" sz="1600" b="1" noProof="0" dirty="0">
                          <a:latin typeface="+mn-lt"/>
                          <a:ea typeface="Calibri"/>
                          <a:cs typeface="Arial" pitchFamily="34" charset="0"/>
                        </a:rPr>
                        <a:t>… på nyhetstavlen</a:t>
                      </a:r>
                    </a:p>
                    <a:p>
                      <a:pPr marL="0" marR="0" indent="0" algn="l" defTabSz="914400" rtl="0" eaLnBrk="1" fontAlgn="auto" latinLnBrk="0" hangingPunct="1">
                        <a:lnSpc>
                          <a:spcPct val="115000"/>
                        </a:lnSpc>
                        <a:spcBef>
                          <a:spcPts val="0"/>
                        </a:spcBef>
                        <a:spcAft>
                          <a:spcPts val="0"/>
                        </a:spcAft>
                        <a:buClrTx/>
                        <a:buSzTx/>
                        <a:buFontTx/>
                        <a:buNone/>
                        <a:tabLst/>
                        <a:defRPr/>
                      </a:pPr>
                      <a:r>
                        <a:rPr lang="nb-NO" sz="1600" noProof="0" dirty="0">
                          <a:latin typeface="+mn-lt"/>
                          <a:ea typeface="Calibri"/>
                          <a:cs typeface="Arial" pitchFamily="34" charset="0"/>
                        </a:rPr>
                        <a:t>Nye kulturtrekk som vi trenger for å møte fremtiden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26221">
                <a:tc>
                  <a:txBody>
                    <a:bodyPr/>
                    <a:lstStyle/>
                    <a:p>
                      <a:pPr marL="285750" indent="-285750">
                        <a:lnSpc>
                          <a:spcPct val="115000"/>
                        </a:lnSpc>
                        <a:spcAft>
                          <a:spcPts val="0"/>
                        </a:spcAft>
                        <a:buFont typeface="Arial" panose="020B0604020202020204" pitchFamily="34" charset="0"/>
                        <a:buChar char="•"/>
                      </a:pPr>
                      <a:r>
                        <a:rPr lang="nb-NO" sz="2000" noProof="0">
                          <a:latin typeface="+mn-lt"/>
                          <a:ea typeface="Calibri"/>
                          <a:cs typeface="Arial" pitchFamily="34" charset="0"/>
                        </a:rPr>
                        <a:t>C</a:t>
                      </a:r>
                      <a:endParaRPr lang="nb-NO" sz="2000" baseline="0" noProof="0">
                        <a:latin typeface="+mn-lt"/>
                        <a:ea typeface="Calibri"/>
                        <a:cs typeface="Arial" pitchFamily="34" charset="0"/>
                      </a:endParaRPr>
                    </a:p>
                    <a:p>
                      <a:pPr marL="285750" indent="-285750">
                        <a:lnSpc>
                          <a:spcPct val="115000"/>
                        </a:lnSpc>
                        <a:spcAft>
                          <a:spcPts val="0"/>
                        </a:spcAft>
                        <a:buFont typeface="Arial" panose="020B0604020202020204" pitchFamily="34" charset="0"/>
                        <a:buChar char="•"/>
                      </a:pPr>
                      <a:endParaRPr lang="nb-NO" sz="2000" noProof="0">
                        <a:latin typeface="+mn-lt"/>
                        <a:ea typeface="Calibri"/>
                        <a:cs typeface="Arial" pitchFamily="34" charset="0"/>
                      </a:endParaRPr>
                    </a:p>
                    <a:p>
                      <a:pPr marL="285750" indent="-285750">
                        <a:lnSpc>
                          <a:spcPct val="115000"/>
                        </a:lnSpc>
                        <a:spcAft>
                          <a:spcPts val="0"/>
                        </a:spcAft>
                        <a:buFont typeface="Arial" panose="020B0604020202020204" pitchFamily="34" charset="0"/>
                        <a:buChar char="•"/>
                      </a:pPr>
                      <a:endParaRPr lang="nb-NO" sz="2000" noProof="0">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nSpc>
                          <a:spcPct val="115000"/>
                        </a:lnSpc>
                        <a:spcAft>
                          <a:spcPts val="0"/>
                        </a:spcAft>
                        <a:buFont typeface="Arial" panose="020B0604020202020204" pitchFamily="34" charset="0"/>
                        <a:buChar char="•"/>
                      </a:pPr>
                      <a:r>
                        <a:rPr lang="nb-NO" sz="2000" noProof="0" dirty="0">
                          <a:latin typeface="+mn-lt"/>
                          <a:ea typeface="Calibri"/>
                          <a:cs typeface="Arial" pitchFamily="34" charset="0"/>
                        </a:rPr>
                        <a:t>D</a:t>
                      </a:r>
                      <a:endParaRPr lang="nb-NO" sz="2000" baseline="0" noProof="0" dirty="0">
                        <a:latin typeface="+mn-lt"/>
                        <a:ea typeface="Calibri"/>
                        <a:cs typeface="Arial" pitchFamily="34" charset="0"/>
                      </a:endParaRPr>
                    </a:p>
                    <a:p>
                      <a:pPr marL="285750" indent="-285750">
                        <a:lnSpc>
                          <a:spcPct val="115000"/>
                        </a:lnSpc>
                        <a:spcAft>
                          <a:spcPts val="0"/>
                        </a:spcAft>
                        <a:buFont typeface="Arial" panose="020B0604020202020204" pitchFamily="34" charset="0"/>
                        <a:buChar char="•"/>
                      </a:pPr>
                      <a:endParaRPr lang="nb-NO" sz="2000" noProof="0" dirty="0">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ktangel 2">
            <a:extLst>
              <a:ext uri="{FF2B5EF4-FFF2-40B4-BE49-F238E27FC236}">
                <a16:creationId xmlns:a16="http://schemas.microsoft.com/office/drawing/2014/main" id="{9DA479BC-628B-0F4C-B4B8-F16E48FD83A5}"/>
              </a:ext>
            </a:extLst>
          </p:cNvPr>
          <p:cNvSpPr/>
          <p:nvPr/>
        </p:nvSpPr>
        <p:spPr>
          <a:xfrm>
            <a:off x="903729" y="6013925"/>
            <a:ext cx="10384542" cy="707886"/>
          </a:xfrm>
          <a:prstGeom prst="rect">
            <a:avLst/>
          </a:prstGeom>
          <a:solidFill>
            <a:schemeClr val="accent5">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1" u="none" strike="noStrike" kern="1200" cap="none" spc="0" normalizeH="0" baseline="0" noProof="0">
                <a:ln>
                  <a:noFill/>
                </a:ln>
                <a:solidFill>
                  <a:srgbClr val="0B2B52"/>
                </a:solidFill>
                <a:effectLst/>
                <a:uLnTx/>
                <a:uFillTx/>
                <a:latin typeface="Source Sans Pro"/>
                <a:ea typeface="+mn-ea"/>
                <a:cs typeface="+mn-cs"/>
              </a:rPr>
              <a:t>Tenk kulturtrekk som om de var gjenstander på et museum, hva skal i glassmonter, på verksted, i arkiv, på nyhetstavla. </a:t>
            </a:r>
          </a:p>
        </p:txBody>
      </p:sp>
    </p:spTree>
    <p:extLst>
      <p:ext uri="{BB962C8B-B14F-4D97-AF65-F5344CB8AC3E}">
        <p14:creationId xmlns:p14="http://schemas.microsoft.com/office/powerpoint/2010/main" val="3689426111"/>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8F1BDD08-B2DF-3545-B7D1-DDCDB62B2005}"/>
              </a:ext>
            </a:extLst>
          </p:cNvPr>
          <p:cNvSpPr/>
          <p:nvPr/>
        </p:nvSpPr>
        <p:spPr>
          <a:xfrm>
            <a:off x="0" y="0"/>
            <a:ext cx="12192000" cy="16764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TekstSylinder 18">
            <a:extLst>
              <a:ext uri="{FF2B5EF4-FFF2-40B4-BE49-F238E27FC236}">
                <a16:creationId xmlns:a16="http://schemas.microsoft.com/office/drawing/2014/main" id="{CF73FDA3-75E2-F14C-8A87-E427EC8FB97D}"/>
              </a:ext>
            </a:extLst>
          </p:cNvPr>
          <p:cNvSpPr txBox="1"/>
          <p:nvPr/>
        </p:nvSpPr>
        <p:spPr>
          <a:xfrm>
            <a:off x="332022" y="3109994"/>
            <a:ext cx="2381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93D2"/>
                </a:solidFill>
                <a:effectLst/>
                <a:uLnTx/>
                <a:uFillTx/>
                <a:latin typeface="Source Sans Pro"/>
                <a:ea typeface="+mn-ea"/>
                <a:cs typeface="+mn-cs"/>
              </a:rPr>
              <a:t>Individuelt</a:t>
            </a:r>
          </a:p>
        </p:txBody>
      </p:sp>
      <p:sp>
        <p:nvSpPr>
          <p:cNvPr id="20" name="TekstSylinder 19">
            <a:extLst>
              <a:ext uri="{FF2B5EF4-FFF2-40B4-BE49-F238E27FC236}">
                <a16:creationId xmlns:a16="http://schemas.microsoft.com/office/drawing/2014/main" id="{67727046-17EE-1C47-A05D-BFA6DD788533}"/>
              </a:ext>
            </a:extLst>
          </p:cNvPr>
          <p:cNvSpPr txBox="1"/>
          <p:nvPr/>
        </p:nvSpPr>
        <p:spPr>
          <a:xfrm>
            <a:off x="109993" y="3579960"/>
            <a:ext cx="2206487" cy="181588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B2B52"/>
                </a:solidFill>
                <a:effectLst/>
                <a:uLnTx/>
                <a:uFillTx/>
                <a:latin typeface="Source Sans Pro"/>
                <a:ea typeface="+mn-ea"/>
                <a:cs typeface="+mn-cs"/>
              </a:rPr>
              <a:t>Refleksjon</a:t>
            </a:r>
            <a:r>
              <a:rPr kumimoji="0" lang="nb-NO" sz="1600" b="0" i="0" u="none" strike="noStrike" kern="1200" cap="none" spc="0" normalizeH="0" baseline="0" noProof="0" dirty="0">
                <a:ln>
                  <a:noFill/>
                </a:ln>
                <a:solidFill>
                  <a:srgbClr val="0B2B52"/>
                </a:solidFill>
                <a:effectLst/>
                <a:uLnTx/>
                <a:uFillTx/>
                <a:latin typeface="Source Sans Pro"/>
                <a:ea typeface="+mn-ea"/>
                <a:cs typeface="+mn-cs"/>
              </a:rPr>
              <a:t>.</a:t>
            </a:r>
            <a:br>
              <a:rPr kumimoji="0" lang="nb-NO" sz="1600" b="0" i="0" u="none" strike="noStrike" kern="1200" cap="none" spc="0" normalizeH="0" baseline="0" noProof="0" dirty="0">
                <a:ln>
                  <a:noFill/>
                </a:ln>
                <a:solidFill>
                  <a:srgbClr val="0B2B52"/>
                </a:solidFill>
                <a:effectLst/>
                <a:uLnTx/>
                <a:uFillTx/>
                <a:latin typeface="Source Sans Pro"/>
                <a:ea typeface="+mn-ea"/>
                <a:cs typeface="+mn-cs"/>
              </a:rPr>
            </a:br>
            <a:r>
              <a:rPr kumimoji="0" lang="nb-NO" sz="1600" b="0" i="0" u="none" strike="noStrike" kern="1200" cap="none" spc="0" normalizeH="0" baseline="0" noProof="0" dirty="0">
                <a:ln>
                  <a:noFill/>
                </a:ln>
                <a:solidFill>
                  <a:srgbClr val="0B2B52"/>
                </a:solidFill>
                <a:effectLst/>
                <a:uLnTx/>
                <a:uFillTx/>
                <a:latin typeface="Source Sans Pro"/>
                <a:ea typeface="+mn-ea"/>
                <a:cs typeface="+mn-cs"/>
              </a:rPr>
              <a:t>Tenk etter og noter med utgangspunkt i skjema hvilke kulturtrekk vi ser hos oss  - i egen enhet/avdeling</a:t>
            </a:r>
          </a:p>
        </p:txBody>
      </p:sp>
      <p:sp>
        <p:nvSpPr>
          <p:cNvPr id="22" name="TekstSylinder 21">
            <a:extLst>
              <a:ext uri="{FF2B5EF4-FFF2-40B4-BE49-F238E27FC236}">
                <a16:creationId xmlns:a16="http://schemas.microsoft.com/office/drawing/2014/main" id="{261EED59-9273-FF44-B193-842ED041FB58}"/>
              </a:ext>
            </a:extLst>
          </p:cNvPr>
          <p:cNvSpPr txBox="1"/>
          <p:nvPr/>
        </p:nvSpPr>
        <p:spPr>
          <a:xfrm>
            <a:off x="2575930" y="3119160"/>
            <a:ext cx="2128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AB573"/>
                </a:solidFill>
                <a:effectLst/>
                <a:uLnTx/>
                <a:uFillTx/>
                <a:latin typeface="Source Sans Pro"/>
                <a:ea typeface="+mn-ea"/>
                <a:cs typeface="+mn-cs"/>
              </a:rPr>
              <a:t>I grupper</a:t>
            </a:r>
          </a:p>
        </p:txBody>
      </p:sp>
      <p:sp>
        <p:nvSpPr>
          <p:cNvPr id="23" name="TekstSylinder 22">
            <a:extLst>
              <a:ext uri="{FF2B5EF4-FFF2-40B4-BE49-F238E27FC236}">
                <a16:creationId xmlns:a16="http://schemas.microsoft.com/office/drawing/2014/main" id="{CA159A7D-A2C5-AD41-9BED-BB118C51F6CE}"/>
              </a:ext>
            </a:extLst>
          </p:cNvPr>
          <p:cNvSpPr txBox="1"/>
          <p:nvPr/>
        </p:nvSpPr>
        <p:spPr>
          <a:xfrm>
            <a:off x="2340145" y="3591152"/>
            <a:ext cx="1789015" cy="273921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B2B52"/>
                </a:solidFill>
                <a:effectLst/>
                <a:uLnTx/>
                <a:uFillTx/>
                <a:latin typeface="Source Sans Pro"/>
                <a:ea typeface="+mn-ea"/>
                <a:cs typeface="+mn-cs"/>
              </a:rPr>
              <a:t>R</a:t>
            </a:r>
            <a:r>
              <a:rPr kumimoji="0" lang="nb-NO" sz="1600" b="1" i="0" u="none" strike="noStrike" kern="1200" cap="none" spc="0" normalizeH="0" baseline="0" noProof="0" err="1">
                <a:ln>
                  <a:noFill/>
                </a:ln>
                <a:solidFill>
                  <a:srgbClr val="0B2B52"/>
                </a:solidFill>
                <a:effectLst/>
                <a:uLnTx/>
                <a:uFillTx/>
                <a:latin typeface="Source Sans Pro"/>
                <a:ea typeface="+mn-ea"/>
                <a:cs typeface="+mn-cs"/>
              </a:rPr>
              <a:t>ekkefremlegg</a:t>
            </a:r>
            <a:r>
              <a:rPr kumimoji="0" lang="nb-NO" sz="1600" b="0" i="0" u="none" strike="noStrike" kern="1200" cap="none" spc="0" normalizeH="0" baseline="0" noProof="0">
                <a:ln>
                  <a:noFill/>
                </a:ln>
                <a:solidFill>
                  <a:srgbClr val="0B2B52"/>
                </a:solidFill>
                <a:effectLst/>
                <a:uLnTx/>
                <a:uFillTx/>
                <a:latin typeface="Source Sans Pro"/>
                <a:ea typeface="+mn-ea"/>
                <a:cs typeface="+mn-cs"/>
              </a:rPr>
              <a:t>. H</a:t>
            </a:r>
            <a:r>
              <a:rPr kumimoji="0" lang="nb-NO" sz="1600" b="0" i="0" u="none" strike="noStrike" kern="1200" cap="none" spc="0" normalizeH="0" baseline="0" noProof="0" err="1">
                <a:ln>
                  <a:noFill/>
                </a:ln>
                <a:solidFill>
                  <a:srgbClr val="0B2B52"/>
                </a:solidFill>
                <a:effectLst/>
                <a:uLnTx/>
                <a:uFillTx/>
                <a:latin typeface="Source Sans Pro"/>
                <a:ea typeface="+mn-ea"/>
                <a:cs typeface="+mn-cs"/>
              </a:rPr>
              <a:t>ver</a:t>
            </a:r>
            <a:r>
              <a:rPr kumimoji="0" lang="nb-NO" sz="1600" b="0" i="0" u="none" strike="noStrike" kern="1200" cap="none" spc="0" normalizeH="0" baseline="0" noProof="0">
                <a:ln>
                  <a:noFill/>
                </a:ln>
                <a:solidFill>
                  <a:srgbClr val="0B2B52"/>
                </a:solidFill>
                <a:effectLst/>
                <a:uLnTx/>
                <a:uFillTx/>
                <a:latin typeface="Source Sans Pro"/>
                <a:ea typeface="+mn-ea"/>
                <a:cs typeface="+mn-cs"/>
              </a:rPr>
              <a:t> enkelt deler sine punkter. Uten diskusjon, bare oppklarende spørsmål.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B2B52"/>
                </a:solidFill>
                <a:effectLst/>
                <a:uLnTx/>
                <a:uFillTx/>
                <a:latin typeface="Source Sans Pro"/>
                <a:ea typeface="+mn-ea"/>
                <a:cs typeface="+mn-cs"/>
              </a:rPr>
              <a:t>Drøfting</a:t>
            </a:r>
            <a:r>
              <a:rPr kumimoji="0" lang="nb-NO" sz="1600" b="0" i="0" u="none" strike="noStrike" kern="1200" cap="none" spc="0" normalizeH="0" baseline="0" noProof="0">
                <a:ln>
                  <a:noFill/>
                </a:ln>
                <a:solidFill>
                  <a:srgbClr val="0B2B52"/>
                </a:solidFill>
                <a:effectLst/>
                <a:uLnTx/>
                <a:uFillTx/>
                <a:latin typeface="Source Sans Pro"/>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B2B52"/>
                </a:solidFill>
                <a:effectLst/>
                <a:uLnTx/>
                <a:uFillTx/>
                <a:latin typeface="Source Sans Pro"/>
                <a:ea typeface="+mn-ea"/>
                <a:cs typeface="+mn-cs"/>
              </a:rPr>
              <a:t>Gruppen blir enige om inntil 5 utsagn i hver rute.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F7941D"/>
              </a:solidFill>
              <a:effectLst/>
              <a:uLnTx/>
              <a:uFillTx/>
              <a:latin typeface="Source Sans Pro"/>
              <a:ea typeface="+mn-ea"/>
              <a:cs typeface="+mn-cs"/>
            </a:endParaRPr>
          </a:p>
        </p:txBody>
      </p:sp>
      <p:sp>
        <p:nvSpPr>
          <p:cNvPr id="15" name="Tittel 1">
            <a:extLst>
              <a:ext uri="{FF2B5EF4-FFF2-40B4-BE49-F238E27FC236}">
                <a16:creationId xmlns:a16="http://schemas.microsoft.com/office/drawing/2014/main" id="{D1B69AFC-B4FF-3C45-8D87-32FAF2281704}"/>
              </a:ext>
            </a:extLst>
          </p:cNvPr>
          <p:cNvSpPr>
            <a:spLocks noGrp="1"/>
          </p:cNvSpPr>
          <p:nvPr>
            <p:ph type="title"/>
          </p:nvPr>
        </p:nvSpPr>
        <p:spPr>
          <a:xfrm>
            <a:off x="971325" y="169908"/>
            <a:ext cx="11948160" cy="1285069"/>
          </a:xfrm>
        </p:spPr>
        <p:txBody>
          <a:bodyPr>
            <a:normAutofit/>
          </a:bodyPr>
          <a:lstStyle/>
          <a:p>
            <a:pPr>
              <a:lnSpc>
                <a:spcPct val="150000"/>
              </a:lnSpc>
            </a:pPr>
            <a:r>
              <a:rPr lang="nb-NO" sz="2800"/>
              <a:t>Kulturanalyse – vi jakter på egne kulturtrekk</a:t>
            </a:r>
            <a:br>
              <a:rPr lang="nb-NO" sz="2800"/>
            </a:br>
            <a:endParaRPr lang="nb-NO" sz="2000">
              <a:solidFill>
                <a:schemeClr val="bg1"/>
              </a:solidFill>
            </a:endParaRPr>
          </a:p>
        </p:txBody>
      </p:sp>
      <p:grpSp>
        <p:nvGrpSpPr>
          <p:cNvPr id="5" name="Gruppe 4">
            <a:extLst>
              <a:ext uri="{FF2B5EF4-FFF2-40B4-BE49-F238E27FC236}">
                <a16:creationId xmlns:a16="http://schemas.microsoft.com/office/drawing/2014/main" id="{C3D5495D-F470-D543-82DC-58A0FB9DBB82}"/>
              </a:ext>
            </a:extLst>
          </p:cNvPr>
          <p:cNvGrpSpPr/>
          <p:nvPr/>
        </p:nvGrpSpPr>
        <p:grpSpPr>
          <a:xfrm>
            <a:off x="4891204" y="1975994"/>
            <a:ext cx="884297" cy="884297"/>
            <a:chOff x="5109968" y="1643190"/>
            <a:chExt cx="1453243" cy="1453243"/>
          </a:xfrm>
        </p:grpSpPr>
        <p:sp>
          <p:nvSpPr>
            <p:cNvPr id="14" name="Ellipse 13">
              <a:extLst>
                <a:ext uri="{FF2B5EF4-FFF2-40B4-BE49-F238E27FC236}">
                  <a16:creationId xmlns:a16="http://schemas.microsoft.com/office/drawing/2014/main" id="{7CBFABE3-1EE3-F947-B0B3-9622BB7BA96F}"/>
                </a:ext>
              </a:extLst>
            </p:cNvPr>
            <p:cNvSpPr/>
            <p:nvPr/>
          </p:nvSpPr>
          <p:spPr>
            <a:xfrm>
              <a:off x="5109968" y="1643190"/>
              <a:ext cx="1453243" cy="1453243"/>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26" name="Grafikk 25">
              <a:extLst>
                <a:ext uri="{FF2B5EF4-FFF2-40B4-BE49-F238E27FC236}">
                  <a16:creationId xmlns:a16="http://schemas.microsoft.com/office/drawing/2014/main" id="{8F347D58-A2B5-A444-8E50-C5FE3FC4D7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4000" y="1790045"/>
              <a:ext cx="1073882" cy="1073882"/>
            </a:xfrm>
            <a:prstGeom prst="rect">
              <a:avLst/>
            </a:prstGeom>
          </p:spPr>
        </p:pic>
      </p:grpSp>
      <p:sp>
        <p:nvSpPr>
          <p:cNvPr id="10" name="Rektangel 9">
            <a:extLst>
              <a:ext uri="{FF2B5EF4-FFF2-40B4-BE49-F238E27FC236}">
                <a16:creationId xmlns:a16="http://schemas.microsoft.com/office/drawing/2014/main" id="{07E8F4DE-22AA-724C-A0CB-27B08ED530E8}"/>
              </a:ext>
            </a:extLst>
          </p:cNvPr>
          <p:cNvSpPr/>
          <p:nvPr/>
        </p:nvSpPr>
        <p:spPr>
          <a:xfrm>
            <a:off x="2338523" y="3027592"/>
            <a:ext cx="3738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srgbClr val="2AB573"/>
                </a:solidFill>
                <a:effectLst/>
                <a:uLnTx/>
                <a:uFillTx/>
                <a:latin typeface="Source Sans Pro"/>
                <a:ea typeface="+mn-ea"/>
                <a:cs typeface="+mn-cs"/>
              </a:rPr>
              <a:t>2</a:t>
            </a:r>
            <a:endParaRPr kumimoji="0" lang="nb-NO" sz="2800" b="0" i="0" u="none" strike="noStrike" kern="1200" cap="none" spc="0" normalizeH="0" baseline="0" noProof="0">
              <a:ln>
                <a:noFill/>
              </a:ln>
              <a:solidFill>
                <a:srgbClr val="2AB573"/>
              </a:solidFill>
              <a:effectLst/>
              <a:uLnTx/>
              <a:uFillTx/>
              <a:latin typeface="Source Sans Pro"/>
              <a:ea typeface="+mn-ea"/>
              <a:cs typeface="+mn-cs"/>
            </a:endParaRPr>
          </a:p>
        </p:txBody>
      </p:sp>
      <p:sp>
        <p:nvSpPr>
          <p:cNvPr id="27" name="Rektangel 26">
            <a:extLst>
              <a:ext uri="{FF2B5EF4-FFF2-40B4-BE49-F238E27FC236}">
                <a16:creationId xmlns:a16="http://schemas.microsoft.com/office/drawing/2014/main" id="{F0A8DBE4-3252-CB48-B022-8542D0AA8591}"/>
              </a:ext>
            </a:extLst>
          </p:cNvPr>
          <p:cNvSpPr/>
          <p:nvPr/>
        </p:nvSpPr>
        <p:spPr>
          <a:xfrm>
            <a:off x="94525" y="3027592"/>
            <a:ext cx="3738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srgbClr val="0093D2"/>
                </a:solidFill>
                <a:effectLst/>
                <a:uLnTx/>
                <a:uFillTx/>
                <a:latin typeface="Source Sans Pro"/>
                <a:ea typeface="+mn-ea"/>
                <a:cs typeface="+mn-cs"/>
              </a:rPr>
              <a:t>1</a:t>
            </a:r>
            <a:endParaRPr kumimoji="0" lang="nb-NO" sz="2800" b="0" i="0" u="none" strike="noStrike" kern="1200" cap="none" spc="0" normalizeH="0" baseline="0" noProof="0">
              <a:ln>
                <a:noFill/>
              </a:ln>
              <a:solidFill>
                <a:srgbClr val="0093D2"/>
              </a:solidFill>
              <a:effectLst/>
              <a:uLnTx/>
              <a:uFillTx/>
              <a:latin typeface="Source Sans Pro"/>
              <a:ea typeface="+mn-ea"/>
              <a:cs typeface="+mn-cs"/>
            </a:endParaRPr>
          </a:p>
        </p:txBody>
      </p:sp>
      <p:sp>
        <p:nvSpPr>
          <p:cNvPr id="28" name="TekstSylinder 27">
            <a:extLst>
              <a:ext uri="{FF2B5EF4-FFF2-40B4-BE49-F238E27FC236}">
                <a16:creationId xmlns:a16="http://schemas.microsoft.com/office/drawing/2014/main" id="{69E8C190-A045-B243-B8B1-6FE6CF5AC52B}"/>
              </a:ext>
            </a:extLst>
          </p:cNvPr>
          <p:cNvSpPr txBox="1"/>
          <p:nvPr/>
        </p:nvSpPr>
        <p:spPr>
          <a:xfrm>
            <a:off x="4622660" y="3109994"/>
            <a:ext cx="2381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F7941D"/>
                </a:solidFill>
                <a:effectLst/>
                <a:uLnTx/>
                <a:uFillTx/>
                <a:latin typeface="Source Sans Pro"/>
                <a:ea typeface="+mn-ea"/>
                <a:cs typeface="+mn-cs"/>
              </a:rPr>
              <a:t>    Plenum</a:t>
            </a:r>
          </a:p>
        </p:txBody>
      </p:sp>
      <p:sp>
        <p:nvSpPr>
          <p:cNvPr id="29" name="TekstSylinder 28">
            <a:extLst>
              <a:ext uri="{FF2B5EF4-FFF2-40B4-BE49-F238E27FC236}">
                <a16:creationId xmlns:a16="http://schemas.microsoft.com/office/drawing/2014/main" id="{4220A437-04D4-C14F-A113-F59ECE308DA5}"/>
              </a:ext>
            </a:extLst>
          </p:cNvPr>
          <p:cNvSpPr txBox="1"/>
          <p:nvPr/>
        </p:nvSpPr>
        <p:spPr>
          <a:xfrm>
            <a:off x="4583513" y="3579960"/>
            <a:ext cx="1992438"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B2B52"/>
                </a:solidFill>
                <a:effectLst/>
                <a:uLnTx/>
                <a:uFillTx/>
                <a:latin typeface="Source Sans Pro"/>
                <a:ea typeface="+mn-ea"/>
                <a:cs typeface="+mn-cs"/>
              </a:rPr>
              <a:t>Presentasjon</a:t>
            </a:r>
            <a:r>
              <a:rPr kumimoji="0" lang="nb-NO" sz="1600" b="0" i="0" u="none" strike="noStrike" kern="1200" cap="none" spc="0" normalizeH="0" baseline="0" noProof="0" dirty="0">
                <a:ln>
                  <a:noFill/>
                </a:ln>
                <a:solidFill>
                  <a:srgbClr val="0B2B52"/>
                </a:solidFill>
                <a:effectLst/>
                <a:uLnTx/>
                <a:uFillTx/>
                <a:latin typeface="Source Sans Pro"/>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B2B52"/>
                </a:solidFill>
                <a:effectLst/>
                <a:uLnTx/>
                <a:uFillTx/>
                <a:latin typeface="Source Sans Pro"/>
                <a:ea typeface="+mn-ea"/>
                <a:cs typeface="+mn-cs"/>
              </a:rPr>
              <a:t>Gruppenes arbeid presenteres.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0B2B52"/>
              </a:solidFill>
              <a:effectLst/>
              <a:uLnTx/>
              <a:uFillTx/>
              <a:latin typeface="Source Sans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0B2B52"/>
                </a:solidFill>
                <a:effectLst/>
                <a:uLnTx/>
                <a:uFillTx/>
                <a:latin typeface="Source Sans Pro"/>
                <a:ea typeface="+mn-ea"/>
                <a:cs typeface="+mn-cs"/>
              </a:rPr>
              <a:t>Felles refleksjon: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B2B52"/>
                </a:solidFill>
                <a:effectLst/>
                <a:uLnTx/>
                <a:uFillTx/>
                <a:latin typeface="Source Sans Pro"/>
                <a:ea typeface="+mn-ea"/>
                <a:cs typeface="+mn-cs"/>
              </a:rPr>
              <a:t>Vi snakker om det vi har hørt. Hvordan kan vi jobbe videre med dette?</a:t>
            </a:r>
            <a:endParaRPr kumimoji="0" lang="nb-NO" sz="1400" b="0" i="0" u="none" strike="noStrike" kern="1200" cap="none" spc="0" normalizeH="0" baseline="0" noProof="0" dirty="0">
              <a:ln>
                <a:noFill/>
              </a:ln>
              <a:solidFill>
                <a:srgbClr val="0B2B52"/>
              </a:solidFill>
              <a:effectLst/>
              <a:uLnTx/>
              <a:uFillTx/>
              <a:latin typeface="Source Sans Pro"/>
              <a:ea typeface="+mn-ea"/>
              <a:cs typeface="+mn-cs"/>
            </a:endParaRPr>
          </a:p>
        </p:txBody>
      </p:sp>
      <p:grpSp>
        <p:nvGrpSpPr>
          <p:cNvPr id="30" name="Gruppe 29">
            <a:extLst>
              <a:ext uri="{FF2B5EF4-FFF2-40B4-BE49-F238E27FC236}">
                <a16:creationId xmlns:a16="http://schemas.microsoft.com/office/drawing/2014/main" id="{4B7298CE-DA82-CE47-A836-C5CEDB576B73}"/>
              </a:ext>
            </a:extLst>
          </p:cNvPr>
          <p:cNvGrpSpPr/>
          <p:nvPr/>
        </p:nvGrpSpPr>
        <p:grpSpPr>
          <a:xfrm>
            <a:off x="2688947" y="1946569"/>
            <a:ext cx="884297" cy="884297"/>
            <a:chOff x="1649249" y="1628185"/>
            <a:chExt cx="1453243" cy="1453243"/>
          </a:xfrm>
        </p:grpSpPr>
        <p:sp>
          <p:nvSpPr>
            <p:cNvPr id="31" name="Ellipse 30">
              <a:extLst>
                <a:ext uri="{FF2B5EF4-FFF2-40B4-BE49-F238E27FC236}">
                  <a16:creationId xmlns:a16="http://schemas.microsoft.com/office/drawing/2014/main" id="{192AC111-7F09-0F4A-978A-6E24449B806E}"/>
                </a:ext>
              </a:extLst>
            </p:cNvPr>
            <p:cNvSpPr/>
            <p:nvPr/>
          </p:nvSpPr>
          <p:spPr>
            <a:xfrm>
              <a:off x="1649249" y="1628185"/>
              <a:ext cx="1453243" cy="14532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32" name="Grafikk 31">
              <a:extLst>
                <a:ext uri="{FF2B5EF4-FFF2-40B4-BE49-F238E27FC236}">
                  <a16:creationId xmlns:a16="http://schemas.microsoft.com/office/drawing/2014/main" id="{C96D2AD6-A988-3D4C-9F70-E634B628E80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38212" y="1788609"/>
              <a:ext cx="1075317" cy="1075317"/>
            </a:xfrm>
            <a:prstGeom prst="rect">
              <a:avLst/>
            </a:prstGeom>
          </p:spPr>
        </p:pic>
      </p:grpSp>
      <p:sp>
        <p:nvSpPr>
          <p:cNvPr id="33" name="Rektangel 32">
            <a:extLst>
              <a:ext uri="{FF2B5EF4-FFF2-40B4-BE49-F238E27FC236}">
                <a16:creationId xmlns:a16="http://schemas.microsoft.com/office/drawing/2014/main" id="{A2A9CA0F-2365-4F4F-9F93-071F44DDD476}"/>
              </a:ext>
            </a:extLst>
          </p:cNvPr>
          <p:cNvSpPr/>
          <p:nvPr/>
        </p:nvSpPr>
        <p:spPr>
          <a:xfrm>
            <a:off x="4568044" y="3027592"/>
            <a:ext cx="3738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srgbClr val="F7941D"/>
                </a:solidFill>
                <a:effectLst/>
                <a:uLnTx/>
                <a:uFillTx/>
                <a:latin typeface="Source Sans Pro"/>
                <a:ea typeface="+mn-ea"/>
                <a:cs typeface="+mn-cs"/>
              </a:rPr>
              <a:t>3</a:t>
            </a:r>
            <a:endParaRPr kumimoji="0" lang="nb-NO" sz="2800" b="0" i="0" u="none" strike="noStrike" kern="1200" cap="none" spc="0" normalizeH="0" baseline="0" noProof="0">
              <a:ln>
                <a:noFill/>
              </a:ln>
              <a:solidFill>
                <a:srgbClr val="F7941D"/>
              </a:solidFill>
              <a:effectLst/>
              <a:uLnTx/>
              <a:uFillTx/>
              <a:latin typeface="Source Sans Pro"/>
              <a:ea typeface="+mn-ea"/>
              <a:cs typeface="+mn-cs"/>
            </a:endParaRPr>
          </a:p>
        </p:txBody>
      </p:sp>
      <p:cxnSp>
        <p:nvCxnSpPr>
          <p:cNvPr id="43" name="Rett linje 42">
            <a:extLst>
              <a:ext uri="{FF2B5EF4-FFF2-40B4-BE49-F238E27FC236}">
                <a16:creationId xmlns:a16="http://schemas.microsoft.com/office/drawing/2014/main" id="{2B46F8A0-BA12-F64A-8E05-79B52ABFF8EB}"/>
              </a:ext>
            </a:extLst>
          </p:cNvPr>
          <p:cNvCxnSpPr/>
          <p:nvPr/>
        </p:nvCxnSpPr>
        <p:spPr>
          <a:xfrm>
            <a:off x="2125980" y="2143295"/>
            <a:ext cx="0" cy="4470865"/>
          </a:xfrm>
          <a:prstGeom prst="line">
            <a:avLst/>
          </a:prstGeom>
        </p:spPr>
        <p:style>
          <a:lnRef idx="1">
            <a:schemeClr val="dk1"/>
          </a:lnRef>
          <a:fillRef idx="0">
            <a:schemeClr val="dk1"/>
          </a:fillRef>
          <a:effectRef idx="0">
            <a:schemeClr val="dk1"/>
          </a:effectRef>
          <a:fontRef idx="minor">
            <a:schemeClr val="tx1"/>
          </a:fontRef>
        </p:style>
      </p:cxnSp>
      <p:cxnSp>
        <p:nvCxnSpPr>
          <p:cNvPr id="44" name="Rett linje 43">
            <a:extLst>
              <a:ext uri="{FF2B5EF4-FFF2-40B4-BE49-F238E27FC236}">
                <a16:creationId xmlns:a16="http://schemas.microsoft.com/office/drawing/2014/main" id="{983277DF-CAA7-8B44-951D-2C2E8074F067}"/>
              </a:ext>
            </a:extLst>
          </p:cNvPr>
          <p:cNvCxnSpPr/>
          <p:nvPr/>
        </p:nvCxnSpPr>
        <p:spPr>
          <a:xfrm>
            <a:off x="4267200" y="2143295"/>
            <a:ext cx="0" cy="4470865"/>
          </a:xfrm>
          <a:prstGeom prst="line">
            <a:avLst/>
          </a:prstGeom>
        </p:spPr>
        <p:style>
          <a:lnRef idx="1">
            <a:schemeClr val="dk1"/>
          </a:lnRef>
          <a:fillRef idx="0">
            <a:schemeClr val="dk1"/>
          </a:fillRef>
          <a:effectRef idx="0">
            <a:schemeClr val="dk1"/>
          </a:effectRef>
          <a:fontRef idx="minor">
            <a:schemeClr val="tx1"/>
          </a:fontRef>
        </p:style>
      </p:cxnSp>
      <p:cxnSp>
        <p:nvCxnSpPr>
          <p:cNvPr id="45" name="Rett linje 44">
            <a:extLst>
              <a:ext uri="{FF2B5EF4-FFF2-40B4-BE49-F238E27FC236}">
                <a16:creationId xmlns:a16="http://schemas.microsoft.com/office/drawing/2014/main" id="{E6204D17-5DF5-0B48-A290-16F964494CAD}"/>
              </a:ext>
            </a:extLst>
          </p:cNvPr>
          <p:cNvCxnSpPr/>
          <p:nvPr/>
        </p:nvCxnSpPr>
        <p:spPr>
          <a:xfrm>
            <a:off x="6499860" y="2143295"/>
            <a:ext cx="0" cy="4470865"/>
          </a:xfrm>
          <a:prstGeom prst="line">
            <a:avLst/>
          </a:prstGeom>
        </p:spPr>
        <p:style>
          <a:lnRef idx="1">
            <a:schemeClr val="dk1"/>
          </a:lnRef>
          <a:fillRef idx="0">
            <a:schemeClr val="dk1"/>
          </a:fillRef>
          <a:effectRef idx="0">
            <a:schemeClr val="dk1"/>
          </a:effectRef>
          <a:fontRef idx="minor">
            <a:schemeClr val="tx1"/>
          </a:fontRef>
        </p:style>
      </p:cxnSp>
      <p:sp>
        <p:nvSpPr>
          <p:cNvPr id="47" name="Ellipse 46">
            <a:extLst>
              <a:ext uri="{FF2B5EF4-FFF2-40B4-BE49-F238E27FC236}">
                <a16:creationId xmlns:a16="http://schemas.microsoft.com/office/drawing/2014/main" id="{E38EB5F6-C025-4149-B789-CCB63AD1EA76}"/>
              </a:ext>
            </a:extLst>
          </p:cNvPr>
          <p:cNvSpPr/>
          <p:nvPr/>
        </p:nvSpPr>
        <p:spPr>
          <a:xfrm>
            <a:off x="606274" y="1946569"/>
            <a:ext cx="949032" cy="949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48" name="Grafikk 47">
            <a:extLst>
              <a:ext uri="{FF2B5EF4-FFF2-40B4-BE49-F238E27FC236}">
                <a16:creationId xmlns:a16="http://schemas.microsoft.com/office/drawing/2014/main" id="{5A61A299-DA01-1348-9CCB-BCC4F5A55AD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9635" y="2133557"/>
            <a:ext cx="634514" cy="634514"/>
          </a:xfrm>
          <a:prstGeom prst="rect">
            <a:avLst/>
          </a:prstGeom>
        </p:spPr>
      </p:pic>
      <p:pic>
        <p:nvPicPr>
          <p:cNvPr id="2" name="Bilde 1">
            <a:extLst>
              <a:ext uri="{FF2B5EF4-FFF2-40B4-BE49-F238E27FC236}">
                <a16:creationId xmlns:a16="http://schemas.microsoft.com/office/drawing/2014/main" id="{C5290BE9-6532-194A-9CE0-2B90C57C98F3}"/>
              </a:ext>
            </a:extLst>
          </p:cNvPr>
          <p:cNvPicPr>
            <a:picLocks noChangeAspect="1"/>
          </p:cNvPicPr>
          <p:nvPr/>
        </p:nvPicPr>
        <p:blipFill>
          <a:blip r:embed="rId9"/>
          <a:stretch>
            <a:fillRect/>
          </a:stretch>
        </p:blipFill>
        <p:spPr>
          <a:xfrm>
            <a:off x="6615448" y="2511381"/>
            <a:ext cx="5486400" cy="3086100"/>
          </a:xfrm>
          <a:prstGeom prst="rect">
            <a:avLst/>
          </a:prstGeom>
        </p:spPr>
      </p:pic>
    </p:spTree>
    <p:extLst>
      <p:ext uri="{BB962C8B-B14F-4D97-AF65-F5344CB8AC3E}">
        <p14:creationId xmlns:p14="http://schemas.microsoft.com/office/powerpoint/2010/main" val="1587937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341A2E71-3BC4-4A48-9478-0AF4BF2065E9}"/>
              </a:ext>
            </a:extLst>
          </p:cNvPr>
          <p:cNvPicPr>
            <a:picLocks noChangeAspect="1"/>
          </p:cNvPicPr>
          <p:nvPr/>
        </p:nvPicPr>
        <p:blipFill>
          <a:blip r:embed="rId2"/>
          <a:stretch>
            <a:fillRect/>
          </a:stretch>
        </p:blipFill>
        <p:spPr>
          <a:xfrm>
            <a:off x="0" y="1036323"/>
            <a:ext cx="12192000" cy="5821677"/>
          </a:xfrm>
          <a:prstGeom prst="rect">
            <a:avLst/>
          </a:prstGeom>
          <a:noFill/>
        </p:spPr>
      </p:pic>
      <p:sp>
        <p:nvSpPr>
          <p:cNvPr id="7" name="Text Placeholder 2">
            <a:extLst>
              <a:ext uri="{FF2B5EF4-FFF2-40B4-BE49-F238E27FC236}">
                <a16:creationId xmlns:a16="http://schemas.microsoft.com/office/drawing/2014/main" id="{46F9503E-9622-4334-B0DB-577ACEAAD865}"/>
              </a:ext>
            </a:extLst>
          </p:cNvPr>
          <p:cNvSpPr>
            <a:spLocks noGrp="1"/>
          </p:cNvSpPr>
          <p:nvPr>
            <p:ph type="body" sz="quarter" idx="11"/>
          </p:nvPr>
        </p:nvSpPr>
        <p:spPr>
          <a:xfrm>
            <a:off x="876300" y="203200"/>
            <a:ext cx="10604500" cy="1386832"/>
          </a:xfrm>
        </p:spPr>
        <p:txBody>
          <a:bodyPr/>
          <a:lstStyle/>
          <a:p>
            <a:r>
              <a:rPr lang="en-US" dirty="0" err="1">
                <a:solidFill>
                  <a:schemeClr val="tx1"/>
                </a:solidFill>
              </a:rPr>
              <a:t>Videreføring</a:t>
            </a:r>
            <a:r>
              <a:rPr lang="en-US" dirty="0">
                <a:solidFill>
                  <a:schemeClr val="tx1"/>
                </a:solidFill>
              </a:rPr>
              <a:t> av </a:t>
            </a:r>
            <a:r>
              <a:rPr lang="en-US" dirty="0" err="1">
                <a:solidFill>
                  <a:schemeClr val="tx1"/>
                </a:solidFill>
              </a:rPr>
              <a:t>kulturanalysen</a:t>
            </a:r>
            <a:endParaRPr lang="en-US" dirty="0">
              <a:solidFill>
                <a:schemeClr val="tx1"/>
              </a:solidFill>
            </a:endParaRPr>
          </a:p>
        </p:txBody>
      </p:sp>
      <p:sp>
        <p:nvSpPr>
          <p:cNvPr id="5" name="TekstSylinder 4">
            <a:extLst>
              <a:ext uri="{FF2B5EF4-FFF2-40B4-BE49-F238E27FC236}">
                <a16:creationId xmlns:a16="http://schemas.microsoft.com/office/drawing/2014/main" id="{8B4FD088-2929-2A44-893C-6C839FE97206}"/>
              </a:ext>
            </a:extLst>
          </p:cNvPr>
          <p:cNvSpPr txBox="1"/>
          <p:nvPr/>
        </p:nvSpPr>
        <p:spPr>
          <a:xfrm>
            <a:off x="3063402" y="6396335"/>
            <a:ext cx="6451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B2B52"/>
                </a:solidFill>
                <a:effectLst/>
                <a:uLnTx/>
                <a:uFillTx/>
                <a:latin typeface="Source Sans Pro"/>
                <a:ea typeface="+mn-ea"/>
                <a:cs typeface="+mn-cs"/>
                <a:hlinkClick r:id="rId3"/>
              </a:rPr>
              <a:t>https://static1.squarespace.com/static/50a69b60e4b060cf879027e3/t/57800d1df7e0aba104c81a2b/1468009768409/PROSJEKTHÅNDBOKA_VOL3375.pdf</a:t>
            </a:r>
            <a:r>
              <a:rPr kumimoji="0" lang="nb-NO" sz="1200" b="0" i="0" u="none" strike="noStrike" kern="1200" cap="none" spc="0" normalizeH="0" baseline="0" noProof="0" dirty="0">
                <a:ln>
                  <a:noFill/>
                </a:ln>
                <a:solidFill>
                  <a:srgbClr val="0B2B52"/>
                </a:solidFill>
                <a:effectLst/>
                <a:uLnTx/>
                <a:uFillTx/>
                <a:latin typeface="Source Sans Pro"/>
                <a:ea typeface="+mn-ea"/>
                <a:cs typeface="+mn-cs"/>
              </a:rPr>
              <a:t> </a:t>
            </a:r>
          </a:p>
        </p:txBody>
      </p:sp>
    </p:spTree>
    <p:extLst>
      <p:ext uri="{BB962C8B-B14F-4D97-AF65-F5344CB8AC3E}">
        <p14:creationId xmlns:p14="http://schemas.microsoft.com/office/powerpoint/2010/main" val="2588878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tel 3">
            <a:extLst>
              <a:ext uri="{FF2B5EF4-FFF2-40B4-BE49-F238E27FC236}">
                <a16:creationId xmlns:a16="http://schemas.microsoft.com/office/drawing/2014/main" id="{4944DA9A-CE7E-B14A-88E6-91BF43A6C946}"/>
              </a:ext>
            </a:extLst>
          </p:cNvPr>
          <p:cNvSpPr>
            <a:spLocks noGrp="1" noChangeArrowheads="1"/>
          </p:cNvSpPr>
          <p:nvPr>
            <p:ph type="title"/>
          </p:nvPr>
        </p:nvSpPr>
        <p:spPr/>
        <p:txBody>
          <a:bodyPr>
            <a:normAutofit/>
          </a:bodyPr>
          <a:lstStyle/>
          <a:p>
            <a:r>
              <a:rPr lang="nb-NO" altLang="nb-NO" dirty="0"/>
              <a:t>Framdriftsplan i Nord-Aurdal</a:t>
            </a:r>
          </a:p>
        </p:txBody>
      </p:sp>
      <p:sp>
        <p:nvSpPr>
          <p:cNvPr id="2" name="Plassholder for tekst 1">
            <a:extLst>
              <a:ext uri="{FF2B5EF4-FFF2-40B4-BE49-F238E27FC236}">
                <a16:creationId xmlns:a16="http://schemas.microsoft.com/office/drawing/2014/main" id="{E3429A26-160C-2F46-A86D-97FC03F28ECC}"/>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2078655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41147" y="0"/>
            <a:ext cx="8596668" cy="1320800"/>
          </a:xfrm>
        </p:spPr>
        <p:txBody>
          <a:bodyPr/>
          <a:lstStyle/>
          <a:p>
            <a:r>
              <a:rPr lang="nb-NO" dirty="0"/>
              <a:t>Tidsplan 2021/2022</a:t>
            </a:r>
            <a:endParaRPr lang="nn-NO" dirty="0"/>
          </a:p>
        </p:txBody>
      </p:sp>
      <p:graphicFrame>
        <p:nvGraphicFramePr>
          <p:cNvPr id="12" name="Plassholder for innhold 11"/>
          <p:cNvGraphicFramePr>
            <a:graphicFrameLocks noGrp="1"/>
          </p:cNvGraphicFramePr>
          <p:nvPr>
            <p:ph idx="1"/>
          </p:nvPr>
        </p:nvGraphicFramePr>
        <p:xfrm>
          <a:off x="622571" y="782303"/>
          <a:ext cx="11400816" cy="5939509"/>
        </p:xfrm>
        <a:graphic>
          <a:graphicData uri="http://schemas.openxmlformats.org/drawingml/2006/table">
            <a:tbl>
              <a:tblPr firstRow="1" bandRow="1">
                <a:tableStyleId>{5C22544A-7EE6-4342-B048-85BDC9FD1C3A}</a:tableStyleId>
              </a:tblPr>
              <a:tblGrid>
                <a:gridCol w="2287009">
                  <a:extLst>
                    <a:ext uri="{9D8B030D-6E8A-4147-A177-3AD203B41FA5}">
                      <a16:colId xmlns:a16="http://schemas.microsoft.com/office/drawing/2014/main" val="20000"/>
                    </a:ext>
                  </a:extLst>
                </a:gridCol>
                <a:gridCol w="9113807">
                  <a:extLst>
                    <a:ext uri="{9D8B030D-6E8A-4147-A177-3AD203B41FA5}">
                      <a16:colId xmlns:a16="http://schemas.microsoft.com/office/drawing/2014/main" val="20001"/>
                    </a:ext>
                  </a:extLst>
                </a:gridCol>
              </a:tblGrid>
              <a:tr h="311171">
                <a:tc>
                  <a:txBody>
                    <a:bodyPr/>
                    <a:lstStyle/>
                    <a:p>
                      <a:r>
                        <a:rPr lang="nb-NO" sz="2400" dirty="0"/>
                        <a:t>DATO</a:t>
                      </a:r>
                      <a:endParaRPr lang="nn-NO" sz="2400" dirty="0"/>
                    </a:p>
                  </a:txBody>
                  <a:tcPr/>
                </a:tc>
                <a:tc>
                  <a:txBody>
                    <a:bodyPr/>
                    <a:lstStyle/>
                    <a:p>
                      <a:r>
                        <a:rPr lang="nb-NO" sz="2400" dirty="0"/>
                        <a:t>AKTIVITET</a:t>
                      </a:r>
                      <a:endParaRPr lang="nn-NO" sz="2400" dirty="0"/>
                    </a:p>
                  </a:txBody>
                  <a:tcPr/>
                </a:tc>
                <a:extLst>
                  <a:ext uri="{0D108BD9-81ED-4DB2-BD59-A6C34878D82A}">
                    <a16:rowId xmlns:a16="http://schemas.microsoft.com/office/drawing/2014/main" val="10000"/>
                  </a:ext>
                </a:extLst>
              </a:tr>
              <a:tr h="544549">
                <a:tc>
                  <a:txBody>
                    <a:bodyPr/>
                    <a:lstStyle/>
                    <a:p>
                      <a:r>
                        <a:rPr lang="nb-NO" sz="1800" dirty="0"/>
                        <a:t>Oktober 2021</a:t>
                      </a:r>
                      <a:endParaRPr lang="nn-NO" sz="1800" dirty="0"/>
                    </a:p>
                  </a:txBody>
                  <a:tcPr/>
                </a:tc>
                <a:tc>
                  <a:txBody>
                    <a:bodyPr/>
                    <a:lstStyle/>
                    <a:p>
                      <a:r>
                        <a:rPr lang="nb-NO" sz="1800" dirty="0"/>
                        <a:t>Forberedende</a:t>
                      </a:r>
                      <a:r>
                        <a:rPr lang="nb-NO" sz="1800" baseline="0" dirty="0"/>
                        <a:t> samling med KS Konsulent</a:t>
                      </a:r>
                      <a:endParaRPr lang="nn-NO" sz="1800" dirty="0"/>
                    </a:p>
                  </a:txBody>
                  <a:tcPr/>
                </a:tc>
                <a:extLst>
                  <a:ext uri="{0D108BD9-81ED-4DB2-BD59-A6C34878D82A}">
                    <a16:rowId xmlns:a16="http://schemas.microsoft.com/office/drawing/2014/main" val="10001"/>
                  </a:ext>
                </a:extLst>
              </a:tr>
              <a:tr h="777927">
                <a:tc>
                  <a:txBody>
                    <a:bodyPr/>
                    <a:lstStyle/>
                    <a:p>
                      <a:r>
                        <a:rPr lang="nb-NO" sz="1800" dirty="0"/>
                        <a:t>November</a:t>
                      </a:r>
                      <a:r>
                        <a:rPr lang="nb-NO" sz="1800" baseline="0" dirty="0"/>
                        <a:t> 2021</a:t>
                      </a:r>
                      <a:endParaRPr lang="nn-NO" sz="1800" dirty="0"/>
                    </a:p>
                  </a:txBody>
                  <a:tcPr/>
                </a:tc>
                <a:tc>
                  <a:txBody>
                    <a:bodyPr/>
                    <a:lstStyle/>
                    <a:p>
                      <a:r>
                        <a:rPr lang="nb-NO" sz="1800" dirty="0"/>
                        <a:t>Ledere</a:t>
                      </a:r>
                      <a:r>
                        <a:rPr lang="nb-NO" sz="1800" baseline="0" dirty="0"/>
                        <a:t> informerer lokalt om gjennomføring av medarbeiderundersøkelsen og starter planlegging av tilrettelegging for medarbeidere (gjennomføring), samt forbereder oppfølgingsprosess lokalt. </a:t>
                      </a:r>
                      <a:endParaRPr lang="nn-NO" sz="1800" dirty="0"/>
                    </a:p>
                  </a:txBody>
                  <a:tcPr/>
                </a:tc>
                <a:extLst>
                  <a:ext uri="{0D108BD9-81ED-4DB2-BD59-A6C34878D82A}">
                    <a16:rowId xmlns:a16="http://schemas.microsoft.com/office/drawing/2014/main" val="10002"/>
                  </a:ext>
                </a:extLst>
              </a:tr>
              <a:tr h="544549">
                <a:tc>
                  <a:txBody>
                    <a:bodyPr/>
                    <a:lstStyle/>
                    <a:p>
                      <a:r>
                        <a:rPr lang="nb-NO" sz="1800" dirty="0"/>
                        <a:t>Uke 46-48</a:t>
                      </a:r>
                      <a:endParaRPr lang="nn-NO" sz="1800" dirty="0"/>
                    </a:p>
                  </a:txBody>
                  <a:tcPr/>
                </a:tc>
                <a:tc>
                  <a:txBody>
                    <a:bodyPr/>
                    <a:lstStyle/>
                    <a:p>
                      <a:r>
                        <a:rPr lang="nb-NO" sz="1800" dirty="0"/>
                        <a:t>Medarbeiderundersøkelsen</a:t>
                      </a:r>
                      <a:r>
                        <a:rPr lang="nb-NO" sz="1800" baseline="0" dirty="0"/>
                        <a:t> sendes ut. Åpnes 15. november, lukkes 6. desember. </a:t>
                      </a:r>
                    </a:p>
                    <a:p>
                      <a:r>
                        <a:rPr lang="nb-NO" sz="1800" baseline="0" dirty="0"/>
                        <a:t>Respondenter kan legges til i hele perioden undersøkelsen er åpen. Avdelinger på under 5 pax får ikke egen rapport og slås sammen med overordnet nivå. </a:t>
                      </a:r>
                      <a:endParaRPr lang="nn-NO" sz="1800" dirty="0"/>
                    </a:p>
                  </a:txBody>
                  <a:tcPr/>
                </a:tc>
                <a:extLst>
                  <a:ext uri="{0D108BD9-81ED-4DB2-BD59-A6C34878D82A}">
                    <a16:rowId xmlns:a16="http://schemas.microsoft.com/office/drawing/2014/main" val="10003"/>
                  </a:ext>
                </a:extLst>
              </a:tr>
              <a:tr h="0">
                <a:tc>
                  <a:txBody>
                    <a:bodyPr/>
                    <a:lstStyle/>
                    <a:p>
                      <a:r>
                        <a:rPr lang="nb-NO" sz="1800" dirty="0"/>
                        <a:t>Januar 2022-Juli 2022</a:t>
                      </a:r>
                      <a:endParaRPr lang="nn-NO" sz="1800" dirty="0"/>
                    </a:p>
                  </a:txBody>
                  <a:tcPr/>
                </a:tc>
                <a:tc>
                  <a:txBody>
                    <a:bodyPr/>
                    <a:lstStyle/>
                    <a:p>
                      <a:r>
                        <a:rPr lang="nb-NO" sz="1800" dirty="0"/>
                        <a:t>Lokale</a:t>
                      </a:r>
                      <a:r>
                        <a:rPr lang="nb-NO" sz="1800" baseline="0" dirty="0"/>
                        <a:t> prosesser.</a:t>
                      </a:r>
                    </a:p>
                    <a:p>
                      <a:endParaRPr lang="nb-NO" sz="1800" baseline="0" dirty="0"/>
                    </a:p>
                    <a:p>
                      <a:r>
                        <a:rPr lang="nb-NO" sz="1800" baseline="0" dirty="0"/>
                        <a:t>HR (rådgivere) kan bistå ledere i oppfølging og planlegging. HR anbefaler at kommunalsjef sammen med sine virksomhetsledere planlegger prosess i egen linje og hvordan man ønsker å bruke resultatene inn i plan- og strategiarbeid for sine fagområder. </a:t>
                      </a:r>
                      <a:endParaRPr lang="nn-NO" sz="1800" dirty="0"/>
                    </a:p>
                  </a:txBody>
                  <a:tcPr/>
                </a:tc>
                <a:extLst>
                  <a:ext uri="{0D108BD9-81ED-4DB2-BD59-A6C34878D82A}">
                    <a16:rowId xmlns:a16="http://schemas.microsoft.com/office/drawing/2014/main" val="10004"/>
                  </a:ext>
                </a:extLst>
              </a:tr>
              <a:tr h="315492">
                <a:tc>
                  <a:txBody>
                    <a:bodyPr/>
                    <a:lstStyle/>
                    <a:p>
                      <a:endParaRPr lang="nn-NO" sz="1800" dirty="0"/>
                    </a:p>
                  </a:txBody>
                  <a:tcPr/>
                </a:tc>
                <a:tc>
                  <a:txBody>
                    <a:bodyPr/>
                    <a:lstStyle/>
                    <a:p>
                      <a:endParaRPr lang="nn-NO" sz="1800" dirty="0"/>
                    </a:p>
                  </a:txBody>
                  <a:tcPr/>
                </a:tc>
                <a:extLst>
                  <a:ext uri="{0D108BD9-81ED-4DB2-BD59-A6C34878D82A}">
                    <a16:rowId xmlns:a16="http://schemas.microsoft.com/office/drawing/2014/main" val="10005"/>
                  </a:ext>
                </a:extLst>
              </a:tr>
              <a:tr h="315492">
                <a:tc>
                  <a:txBody>
                    <a:bodyPr/>
                    <a:lstStyle/>
                    <a:p>
                      <a:r>
                        <a:rPr lang="nb-NO" sz="1800" dirty="0"/>
                        <a:t>Vår</a:t>
                      </a:r>
                      <a:r>
                        <a:rPr lang="nb-NO" sz="1800" baseline="0" dirty="0"/>
                        <a:t> 2022</a:t>
                      </a:r>
                      <a:endParaRPr lang="nn-NO"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t>Orientering til AMU om resultatet på overordnet nivå og videre fremdrift/plan</a:t>
                      </a:r>
                      <a:r>
                        <a:rPr lang="nb-NO" sz="1800" baseline="0" dirty="0"/>
                        <a:t> for arbeidet. </a:t>
                      </a:r>
                      <a:endParaRPr lang="nn-NO" sz="1800" dirty="0"/>
                    </a:p>
                  </a:txBody>
                  <a:tcPr/>
                </a:tc>
                <a:extLst>
                  <a:ext uri="{0D108BD9-81ED-4DB2-BD59-A6C34878D82A}">
                    <a16:rowId xmlns:a16="http://schemas.microsoft.com/office/drawing/2014/main" val="10006"/>
                  </a:ext>
                </a:extLst>
              </a:tr>
              <a:tr h="315492">
                <a:tc>
                  <a:txBody>
                    <a:bodyPr/>
                    <a:lstStyle/>
                    <a:p>
                      <a:endParaRPr lang="nn-NO"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n-NO" sz="18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87762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A42CD-FACD-CB42-A0A4-500D7294795A}"/>
              </a:ext>
            </a:extLst>
          </p:cNvPr>
          <p:cNvSpPr>
            <a:spLocks noGrp="1"/>
          </p:cNvSpPr>
          <p:nvPr>
            <p:ph type="title"/>
          </p:nvPr>
        </p:nvSpPr>
        <p:spPr/>
        <p:txBody>
          <a:bodyPr/>
          <a:lstStyle/>
          <a:p>
            <a:r>
              <a:rPr lang="nb-NO" dirty="0"/>
              <a:t>Takk for i dag </a:t>
            </a:r>
          </a:p>
        </p:txBody>
      </p:sp>
    </p:spTree>
    <p:extLst>
      <p:ext uri="{BB962C8B-B14F-4D97-AF65-F5344CB8AC3E}">
        <p14:creationId xmlns:p14="http://schemas.microsoft.com/office/powerpoint/2010/main" val="2341764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595" y="137702"/>
            <a:ext cx="9966651" cy="1068034"/>
          </a:xfrm>
        </p:spPr>
        <p:txBody>
          <a:bodyPr>
            <a:normAutofit fontScale="90000"/>
          </a:bodyPr>
          <a:lstStyle/>
          <a:p>
            <a:r>
              <a:rPr lang="nb-NO" b="0" dirty="0">
                <a:latin typeface="+mj-lt"/>
              </a:rPr>
              <a:t>Noen viktige sammenhenger</a:t>
            </a:r>
            <a:br>
              <a:rPr lang="nb-NO" b="0" dirty="0">
                <a:solidFill>
                  <a:schemeClr val="accent1"/>
                </a:solidFill>
                <a:latin typeface="+mj-lt"/>
                <a:cs typeface="Arial" pitchFamily="34" charset="0"/>
              </a:rPr>
            </a:br>
            <a:r>
              <a:rPr lang="nb-NO" sz="1800" b="0" dirty="0">
                <a:solidFill>
                  <a:schemeClr val="accent1"/>
                </a:solidFill>
                <a:latin typeface="+mj-lt"/>
                <a:cs typeface="Arial" pitchFamily="34" charset="0"/>
              </a:rPr>
              <a:t>etter Linda Lai, basert på </a:t>
            </a:r>
            <a:r>
              <a:rPr lang="nb-NO" sz="1800" b="0" dirty="0" err="1">
                <a:solidFill>
                  <a:schemeClr val="accent1"/>
                </a:solidFill>
                <a:latin typeface="+mj-lt"/>
                <a:cs typeface="Arial" pitchFamily="34" charset="0"/>
              </a:rPr>
              <a:t>Self-determinationteori</a:t>
            </a:r>
            <a:r>
              <a:rPr lang="nb-NO" sz="1800" b="0" dirty="0">
                <a:solidFill>
                  <a:schemeClr val="accent1"/>
                </a:solidFill>
                <a:latin typeface="+mj-lt"/>
                <a:cs typeface="Arial" pitchFamily="34" charset="0"/>
              </a:rPr>
              <a:t>, </a:t>
            </a:r>
            <a:r>
              <a:rPr lang="nb-NO" sz="1800" b="0" dirty="0" err="1">
                <a:solidFill>
                  <a:schemeClr val="accent1"/>
                </a:solidFill>
                <a:latin typeface="+mj-lt"/>
                <a:cs typeface="Arial" pitchFamily="34" charset="0"/>
              </a:rPr>
              <a:t>Deci</a:t>
            </a:r>
            <a:r>
              <a:rPr lang="nb-NO" sz="1800" b="0" dirty="0">
                <a:solidFill>
                  <a:schemeClr val="accent1"/>
                </a:solidFill>
                <a:latin typeface="+mj-lt"/>
                <a:cs typeface="Arial" pitchFamily="34" charset="0"/>
              </a:rPr>
              <a:t> &amp; Ryan</a:t>
            </a:r>
            <a:br>
              <a:rPr lang="nb-NO" sz="1800" b="0" dirty="0">
                <a:solidFill>
                  <a:schemeClr val="accent1"/>
                </a:solidFill>
                <a:latin typeface="+mj-lt"/>
                <a:cs typeface="Arial" pitchFamily="34" charset="0"/>
              </a:rPr>
            </a:br>
            <a:endParaRPr lang="nb-NO" sz="2000" b="0" dirty="0">
              <a:solidFill>
                <a:schemeClr val="accent1"/>
              </a:solidFill>
              <a:latin typeface="+mj-lt"/>
              <a:cs typeface="Arial" pitchFamily="34" charset="0"/>
            </a:endParaRPr>
          </a:p>
        </p:txBody>
      </p:sp>
      <p:sp>
        <p:nvSpPr>
          <p:cNvPr id="4" name="Oval 3"/>
          <p:cNvSpPr/>
          <p:nvPr/>
        </p:nvSpPr>
        <p:spPr bwMode="auto">
          <a:xfrm>
            <a:off x="101603" y="2322795"/>
            <a:ext cx="2549197" cy="998306"/>
          </a:xfrm>
          <a:prstGeom prst="ellipse">
            <a:avLst/>
          </a:prstGeom>
          <a:solidFill>
            <a:schemeClr val="tx2"/>
          </a:solidFill>
          <a:ln>
            <a:headEnd type="none" w="med" len="med"/>
            <a:tailEnd type="none" w="med" len="med"/>
          </a:ln>
          <a:effectLst/>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Mestringstro</a:t>
            </a:r>
          </a:p>
        </p:txBody>
      </p:sp>
      <p:sp>
        <p:nvSpPr>
          <p:cNvPr id="5" name="Oval 4"/>
          <p:cNvSpPr/>
          <p:nvPr/>
        </p:nvSpPr>
        <p:spPr bwMode="auto">
          <a:xfrm>
            <a:off x="25991" y="3524453"/>
            <a:ext cx="2548471" cy="1030593"/>
          </a:xfrm>
          <a:prstGeom prst="ellipse">
            <a:avLst/>
          </a:prstGeom>
          <a:solidFill>
            <a:schemeClr val="tx2"/>
          </a:solidFill>
          <a:ln>
            <a:headEnd type="none" w="med" len="med"/>
            <a:tailEnd type="none" w="med" len="med"/>
          </a:ln>
          <a:effectLst/>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Autonomi</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(tillit)</a:t>
            </a:r>
          </a:p>
        </p:txBody>
      </p:sp>
      <p:sp>
        <p:nvSpPr>
          <p:cNvPr id="6" name="Oval 5"/>
          <p:cNvSpPr/>
          <p:nvPr/>
        </p:nvSpPr>
        <p:spPr bwMode="auto">
          <a:xfrm>
            <a:off x="68769" y="4682782"/>
            <a:ext cx="2593261" cy="972344"/>
          </a:xfrm>
          <a:prstGeom prst="ellipse">
            <a:avLst/>
          </a:prstGeom>
          <a:solidFill>
            <a:schemeClr val="tx2"/>
          </a:solidFill>
          <a:ln>
            <a:headEnd type="none" w="med" len="med"/>
            <a:tailEnd type="none" w="med" len="med"/>
          </a:ln>
          <a:effectLst/>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Mestrings</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støtte</a:t>
            </a: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endParaRPr>
          </a:p>
        </p:txBody>
      </p:sp>
      <p:sp>
        <p:nvSpPr>
          <p:cNvPr id="7" name="Oval 6"/>
          <p:cNvSpPr/>
          <p:nvPr/>
        </p:nvSpPr>
        <p:spPr bwMode="auto">
          <a:xfrm>
            <a:off x="2650073" y="2826441"/>
            <a:ext cx="2356059" cy="1126749"/>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Bruk av kompetanse</a:t>
            </a: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endParaRPr>
          </a:p>
        </p:txBody>
      </p:sp>
      <p:cxnSp>
        <p:nvCxnSpPr>
          <p:cNvPr id="17" name="Straight Arrow Connector 16"/>
          <p:cNvCxnSpPr>
            <a:endCxn id="8" idx="2"/>
          </p:cNvCxnSpPr>
          <p:nvPr/>
        </p:nvCxnSpPr>
        <p:spPr bwMode="auto">
          <a:xfrm flipV="1">
            <a:off x="4708053" y="3436999"/>
            <a:ext cx="523879" cy="19822"/>
          </a:xfrm>
          <a:prstGeom prst="straightConnector1">
            <a:avLst/>
          </a:prstGeom>
          <a:solidFill>
            <a:schemeClr val="accent1"/>
          </a:solidFill>
          <a:ln w="28575" cap="flat" cmpd="sng" algn="ctr">
            <a:noFill/>
            <a:prstDash val="solid"/>
            <a:round/>
            <a:headEnd type="triangle" w="med" len="med"/>
            <a:tailEnd type="triangle" w="med" len="med"/>
          </a:ln>
          <a:effectLst/>
        </p:spPr>
      </p:cxnSp>
      <p:cxnSp>
        <p:nvCxnSpPr>
          <p:cNvPr id="28" name="Straight Arrow Connector 27"/>
          <p:cNvCxnSpPr>
            <a:stCxn id="5" idx="6"/>
            <a:endCxn id="7" idx="2"/>
          </p:cNvCxnSpPr>
          <p:nvPr/>
        </p:nvCxnSpPr>
        <p:spPr bwMode="auto">
          <a:xfrm flipV="1">
            <a:off x="2574462" y="3389817"/>
            <a:ext cx="75639" cy="649931"/>
          </a:xfrm>
          <a:prstGeom prst="straightConnector1">
            <a:avLst/>
          </a:prstGeom>
          <a:solidFill>
            <a:schemeClr val="accent1"/>
          </a:solidFill>
          <a:ln w="9525" cap="flat" cmpd="sng" algn="ctr">
            <a:noFill/>
            <a:prstDash val="solid"/>
            <a:round/>
            <a:headEnd type="none" w="med" len="med"/>
            <a:tailEnd type="arrow"/>
          </a:ln>
          <a:effectLst/>
        </p:spPr>
      </p:cxnSp>
      <p:cxnSp>
        <p:nvCxnSpPr>
          <p:cNvPr id="31" name="Straight Arrow Connector 30"/>
          <p:cNvCxnSpPr>
            <a:stCxn id="4" idx="6"/>
            <a:endCxn id="7" idx="1"/>
          </p:cNvCxnSpPr>
          <p:nvPr/>
        </p:nvCxnSpPr>
        <p:spPr bwMode="auto">
          <a:xfrm>
            <a:off x="2650827" y="2821948"/>
            <a:ext cx="344311" cy="169502"/>
          </a:xfrm>
          <a:prstGeom prst="straightConnector1">
            <a:avLst/>
          </a:prstGeom>
          <a:solidFill>
            <a:schemeClr val="accent1"/>
          </a:solidFill>
          <a:ln w="9525" cap="flat" cmpd="sng" algn="ctr">
            <a:noFill/>
            <a:prstDash val="solid"/>
            <a:round/>
            <a:headEnd type="none" w="med" len="med"/>
            <a:tailEnd type="arrow"/>
          </a:ln>
          <a:effectLst/>
        </p:spPr>
      </p:cxnSp>
      <p:sp>
        <p:nvSpPr>
          <p:cNvPr id="22" name="Oval 21"/>
          <p:cNvSpPr/>
          <p:nvPr/>
        </p:nvSpPr>
        <p:spPr bwMode="auto">
          <a:xfrm>
            <a:off x="7520639" y="1305640"/>
            <a:ext cx="2016223" cy="706570"/>
          </a:xfrm>
          <a:prstGeom prst="ellipse">
            <a:avLst/>
          </a:prstGeom>
          <a:solidFill>
            <a:schemeClr val="accent4"/>
          </a:solidFill>
          <a:ln>
            <a:noFill/>
            <a:headEnd type="none" w="med" len="med"/>
            <a:tailEnd type="none" w="med" len="med"/>
          </a:ln>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Ytelse</a:t>
            </a:r>
          </a:p>
        </p:txBody>
      </p:sp>
      <p:sp>
        <p:nvSpPr>
          <p:cNvPr id="23" name="Oval 22"/>
          <p:cNvSpPr/>
          <p:nvPr/>
        </p:nvSpPr>
        <p:spPr bwMode="auto">
          <a:xfrm>
            <a:off x="7489519" y="2284880"/>
            <a:ext cx="2047316" cy="706570"/>
          </a:xfrm>
          <a:prstGeom prst="ellipse">
            <a:avLst/>
          </a:prstGeom>
          <a:solidFill>
            <a:schemeClr val="accent4"/>
          </a:solidFill>
          <a:ln>
            <a:noFill/>
            <a:headEnd type="none" w="med" len="med"/>
            <a:tailEnd type="none" w="med" len="med"/>
          </a:ln>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Lojalitet</a:t>
            </a:r>
          </a:p>
        </p:txBody>
      </p:sp>
      <p:sp>
        <p:nvSpPr>
          <p:cNvPr id="24" name="Oval 23"/>
          <p:cNvSpPr/>
          <p:nvPr/>
        </p:nvSpPr>
        <p:spPr bwMode="auto">
          <a:xfrm>
            <a:off x="7579372" y="3978979"/>
            <a:ext cx="1973013" cy="706570"/>
          </a:xfrm>
          <a:prstGeom prst="ellipse">
            <a:avLst/>
          </a:prstGeom>
          <a:solidFill>
            <a:schemeClr val="accent4"/>
          </a:solidFill>
          <a:ln>
            <a:noFill/>
            <a:headEnd type="none" w="med" len="med"/>
            <a:tailEnd type="none" w="med" len="med"/>
          </a:ln>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Turnover</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intensjon</a:t>
            </a:r>
          </a:p>
        </p:txBody>
      </p:sp>
      <p:cxnSp>
        <p:nvCxnSpPr>
          <p:cNvPr id="27" name="Straight Arrow Connector 26"/>
          <p:cNvCxnSpPr>
            <a:stCxn id="8" idx="7"/>
            <a:endCxn id="22" idx="2"/>
          </p:cNvCxnSpPr>
          <p:nvPr/>
        </p:nvCxnSpPr>
        <p:spPr>
          <a:xfrm flipV="1">
            <a:off x="7042792" y="1658968"/>
            <a:ext cx="477847" cy="1397551"/>
          </a:xfrm>
          <a:prstGeom prst="straightConnector1">
            <a:avLst/>
          </a:prstGeom>
          <a:ln>
            <a:noFill/>
            <a:tailEnd type="arrow"/>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6"/>
            <a:endCxn id="23" idx="2"/>
          </p:cNvCxnSpPr>
          <p:nvPr/>
        </p:nvCxnSpPr>
        <p:spPr>
          <a:xfrm flipV="1">
            <a:off x="7353458" y="2638165"/>
            <a:ext cx="136059" cy="798834"/>
          </a:xfrm>
          <a:prstGeom prst="straightConnector1">
            <a:avLst/>
          </a:prstGeom>
          <a:ln>
            <a:noFill/>
            <a:tailEnd type="arrow"/>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5"/>
            <a:endCxn id="24" idx="2"/>
          </p:cNvCxnSpPr>
          <p:nvPr/>
        </p:nvCxnSpPr>
        <p:spPr>
          <a:xfrm>
            <a:off x="7042764" y="3817524"/>
            <a:ext cx="536607" cy="514743"/>
          </a:xfrm>
          <a:prstGeom prst="straightConnector1">
            <a:avLst/>
          </a:prstGeom>
          <a:ln>
            <a:noFill/>
            <a:tailEnd type="arrow"/>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a:stCxn id="6" idx="6"/>
            <a:endCxn id="7" idx="3"/>
          </p:cNvCxnSpPr>
          <p:nvPr/>
        </p:nvCxnSpPr>
        <p:spPr>
          <a:xfrm flipV="1">
            <a:off x="2662030" y="3788181"/>
            <a:ext cx="333080" cy="1380773"/>
          </a:xfrm>
          <a:prstGeom prst="straightConnector1">
            <a:avLst/>
          </a:prstGeom>
          <a:ln>
            <a:noFill/>
            <a:tailEnd type="arrow"/>
          </a:ln>
          <a:effectLst/>
        </p:spPr>
        <p:style>
          <a:lnRef idx="1">
            <a:schemeClr val="accent1"/>
          </a:lnRef>
          <a:fillRef idx="0">
            <a:schemeClr val="accent1"/>
          </a:fillRef>
          <a:effectRef idx="0">
            <a:schemeClr val="accent1"/>
          </a:effectRef>
          <a:fontRef idx="minor">
            <a:schemeClr val="tx1"/>
          </a:fontRef>
        </p:style>
      </p:cxnSp>
      <p:sp>
        <p:nvSpPr>
          <p:cNvPr id="20" name="Oval 19"/>
          <p:cNvSpPr/>
          <p:nvPr/>
        </p:nvSpPr>
        <p:spPr bwMode="auto">
          <a:xfrm>
            <a:off x="9354065" y="3009654"/>
            <a:ext cx="2881745" cy="1080120"/>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Økt verdiskapning</a:t>
            </a:r>
            <a:b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b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Bedre tjenester</a:t>
            </a:r>
          </a:p>
        </p:txBody>
      </p:sp>
      <p:sp>
        <p:nvSpPr>
          <p:cNvPr id="29" name="Oval 28"/>
          <p:cNvSpPr/>
          <p:nvPr/>
        </p:nvSpPr>
        <p:spPr bwMode="auto">
          <a:xfrm>
            <a:off x="7536160" y="4928593"/>
            <a:ext cx="2016221" cy="706570"/>
          </a:xfrm>
          <a:prstGeom prst="ellipse">
            <a:avLst/>
          </a:prstGeom>
          <a:solidFill>
            <a:schemeClr val="accent4"/>
          </a:solidFill>
          <a:ln>
            <a:noFill/>
            <a:headEnd type="none" w="med" len="med"/>
            <a:tailEnd type="none" w="med" len="med"/>
          </a:ln>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Nærvær</a:t>
            </a:r>
          </a:p>
        </p:txBody>
      </p:sp>
      <p:sp>
        <p:nvSpPr>
          <p:cNvPr id="35" name="Oval 3"/>
          <p:cNvSpPr/>
          <p:nvPr/>
        </p:nvSpPr>
        <p:spPr bwMode="auto">
          <a:xfrm>
            <a:off x="131837" y="1234691"/>
            <a:ext cx="2563055" cy="960926"/>
          </a:xfrm>
          <a:prstGeom prst="ellipse">
            <a:avLst/>
          </a:prstGeom>
          <a:solidFill>
            <a:schemeClr val="tx2"/>
          </a:solidFill>
          <a:ln>
            <a:headEnd type="none" w="med" len="med"/>
            <a:tailEnd type="none" w="med" len="med"/>
          </a:ln>
          <a:effectLst/>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Rolleklarhet </a:t>
            </a:r>
          </a:p>
        </p:txBody>
      </p:sp>
      <p:sp>
        <p:nvSpPr>
          <p:cNvPr id="8" name="Oval 7"/>
          <p:cNvSpPr/>
          <p:nvPr/>
        </p:nvSpPr>
        <p:spPr bwMode="auto">
          <a:xfrm>
            <a:off x="5231903" y="2898866"/>
            <a:ext cx="2121556" cy="1076279"/>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Indre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rPr>
              <a:t>motivasjon</a:t>
            </a: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Source Sans Pro"/>
              <a:ea typeface="ＭＳ Ｐゴシック" pitchFamily="34" charset="-128"/>
              <a:cs typeface="Arial" pitchFamily="34" charset="0"/>
            </a:endParaRPr>
          </a:p>
        </p:txBody>
      </p:sp>
      <p:cxnSp>
        <p:nvCxnSpPr>
          <p:cNvPr id="43" name="Rett pil 42"/>
          <p:cNvCxnSpPr>
            <a:cxnSpLocks/>
            <a:stCxn id="6" idx="7"/>
          </p:cNvCxnSpPr>
          <p:nvPr/>
        </p:nvCxnSpPr>
        <p:spPr>
          <a:xfrm flipV="1">
            <a:off x="2282256" y="3866551"/>
            <a:ext cx="1070544" cy="9586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Rett pil 44"/>
          <p:cNvCxnSpPr>
            <a:cxnSpLocks/>
            <a:stCxn id="5" idx="6"/>
            <a:endCxn id="7" idx="3"/>
          </p:cNvCxnSpPr>
          <p:nvPr/>
        </p:nvCxnSpPr>
        <p:spPr>
          <a:xfrm flipV="1">
            <a:off x="2574462" y="3788181"/>
            <a:ext cx="420648" cy="25156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Rett pil 45"/>
          <p:cNvCxnSpPr>
            <a:cxnSpLocks/>
          </p:cNvCxnSpPr>
          <p:nvPr/>
        </p:nvCxnSpPr>
        <p:spPr>
          <a:xfrm>
            <a:off x="2540807" y="3009654"/>
            <a:ext cx="262237" cy="1461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Rett pil 47"/>
          <p:cNvCxnSpPr>
            <a:cxnSpLocks/>
            <a:endCxn id="7" idx="1"/>
          </p:cNvCxnSpPr>
          <p:nvPr/>
        </p:nvCxnSpPr>
        <p:spPr>
          <a:xfrm>
            <a:off x="2351584" y="2004619"/>
            <a:ext cx="643526" cy="98683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Rett pil 10"/>
          <p:cNvCxnSpPr/>
          <p:nvPr/>
        </p:nvCxnSpPr>
        <p:spPr>
          <a:xfrm>
            <a:off x="5006131" y="3456821"/>
            <a:ext cx="22577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Rett pil 11"/>
          <p:cNvCxnSpPr>
            <a:cxnSpLocks/>
            <a:stCxn id="8" idx="7"/>
          </p:cNvCxnSpPr>
          <p:nvPr/>
        </p:nvCxnSpPr>
        <p:spPr>
          <a:xfrm flipV="1">
            <a:off x="7042764" y="2796238"/>
            <a:ext cx="536466" cy="260245"/>
          </a:xfrm>
          <a:prstGeom prst="straightConnector1">
            <a:avLst/>
          </a:prstGeom>
          <a:ln>
            <a:tailEnd type="arrow"/>
          </a:ln>
          <a:effectLst/>
        </p:spPr>
        <p:style>
          <a:lnRef idx="1">
            <a:schemeClr val="dk1"/>
          </a:lnRef>
          <a:fillRef idx="0">
            <a:schemeClr val="dk1"/>
          </a:fillRef>
          <a:effectRef idx="0">
            <a:schemeClr val="dk1"/>
          </a:effectRef>
          <a:fontRef idx="minor">
            <a:schemeClr val="tx1"/>
          </a:fontRef>
        </p:style>
      </p:cxnSp>
      <p:cxnSp>
        <p:nvCxnSpPr>
          <p:cNvPr id="14" name="Rett pil 13"/>
          <p:cNvCxnSpPr>
            <a:cxnSpLocks/>
            <a:endCxn id="24" idx="1"/>
          </p:cNvCxnSpPr>
          <p:nvPr/>
        </p:nvCxnSpPr>
        <p:spPr>
          <a:xfrm>
            <a:off x="7096339" y="3788181"/>
            <a:ext cx="771974" cy="294273"/>
          </a:xfrm>
          <a:prstGeom prst="straightConnector1">
            <a:avLst/>
          </a:prstGeom>
          <a:ln>
            <a:tailEnd type="arrow"/>
          </a:ln>
          <a:effectLst/>
        </p:spPr>
        <p:style>
          <a:lnRef idx="1">
            <a:schemeClr val="dk1"/>
          </a:lnRef>
          <a:fillRef idx="0">
            <a:schemeClr val="dk1"/>
          </a:fillRef>
          <a:effectRef idx="0">
            <a:schemeClr val="dk1"/>
          </a:effectRef>
          <a:fontRef idx="minor">
            <a:schemeClr val="tx1"/>
          </a:fontRef>
        </p:style>
      </p:cxnSp>
      <p:cxnSp>
        <p:nvCxnSpPr>
          <p:cNvPr id="16" name="Rett pil 15"/>
          <p:cNvCxnSpPr>
            <a:cxnSpLocks/>
            <a:endCxn id="29" idx="1"/>
          </p:cNvCxnSpPr>
          <p:nvPr/>
        </p:nvCxnSpPr>
        <p:spPr>
          <a:xfrm>
            <a:off x="6686941" y="3975145"/>
            <a:ext cx="1144488" cy="1056923"/>
          </a:xfrm>
          <a:prstGeom prst="straightConnector1">
            <a:avLst/>
          </a:prstGeom>
          <a:ln>
            <a:tailEnd type="arrow"/>
          </a:ln>
          <a:effectLst/>
        </p:spPr>
        <p:style>
          <a:lnRef idx="1">
            <a:schemeClr val="dk1"/>
          </a:lnRef>
          <a:fillRef idx="0">
            <a:schemeClr val="dk1"/>
          </a:fillRef>
          <a:effectRef idx="0">
            <a:schemeClr val="dk1"/>
          </a:effectRef>
          <a:fontRef idx="minor">
            <a:schemeClr val="tx1"/>
          </a:fontRef>
        </p:style>
      </p:cxnSp>
      <p:cxnSp>
        <p:nvCxnSpPr>
          <p:cNvPr id="25" name="Rett pil 24"/>
          <p:cNvCxnSpPr/>
          <p:nvPr/>
        </p:nvCxnSpPr>
        <p:spPr>
          <a:xfrm flipV="1">
            <a:off x="6672064" y="1860646"/>
            <a:ext cx="1056117" cy="1078609"/>
          </a:xfrm>
          <a:prstGeom prst="straightConnector1">
            <a:avLst/>
          </a:prstGeom>
          <a:ln>
            <a:tailEnd type="arrow"/>
          </a:ln>
          <a:effectLst/>
        </p:spPr>
        <p:style>
          <a:lnRef idx="1">
            <a:schemeClr val="dk1"/>
          </a:lnRef>
          <a:fillRef idx="0">
            <a:schemeClr val="dk1"/>
          </a:fillRef>
          <a:effectRef idx="0">
            <a:schemeClr val="dk1"/>
          </a:effectRef>
          <a:fontRef idx="minor">
            <a:schemeClr val="tx1"/>
          </a:fontRef>
        </p:style>
      </p:cxnSp>
      <p:cxnSp>
        <p:nvCxnSpPr>
          <p:cNvPr id="32" name="Rett pil 31"/>
          <p:cNvCxnSpPr>
            <a:cxnSpLocks/>
            <a:endCxn id="20" idx="0"/>
          </p:cNvCxnSpPr>
          <p:nvPr/>
        </p:nvCxnSpPr>
        <p:spPr>
          <a:xfrm>
            <a:off x="9459938" y="1790707"/>
            <a:ext cx="1335000" cy="1218947"/>
          </a:xfrm>
          <a:prstGeom prst="straightConnector1">
            <a:avLst/>
          </a:prstGeom>
          <a:ln>
            <a:tailEnd type="arrow"/>
          </a:ln>
          <a:effectLst/>
        </p:spPr>
        <p:style>
          <a:lnRef idx="1">
            <a:schemeClr val="dk1"/>
          </a:lnRef>
          <a:fillRef idx="0">
            <a:schemeClr val="dk1"/>
          </a:fillRef>
          <a:effectRef idx="0">
            <a:schemeClr val="dk1"/>
          </a:effectRef>
          <a:fontRef idx="minor">
            <a:schemeClr val="tx1"/>
          </a:fontRef>
        </p:style>
      </p:cxnSp>
      <p:cxnSp>
        <p:nvCxnSpPr>
          <p:cNvPr id="36" name="Rett pil 35"/>
          <p:cNvCxnSpPr>
            <a:cxnSpLocks/>
            <a:endCxn id="20" idx="1"/>
          </p:cNvCxnSpPr>
          <p:nvPr/>
        </p:nvCxnSpPr>
        <p:spPr>
          <a:xfrm>
            <a:off x="9444414" y="2821948"/>
            <a:ext cx="331673" cy="345886"/>
          </a:xfrm>
          <a:prstGeom prst="straightConnector1">
            <a:avLst/>
          </a:prstGeom>
          <a:ln>
            <a:tailEnd type="arrow"/>
          </a:ln>
          <a:effectLst/>
        </p:spPr>
        <p:style>
          <a:lnRef idx="1">
            <a:schemeClr val="dk1"/>
          </a:lnRef>
          <a:fillRef idx="0">
            <a:schemeClr val="dk1"/>
          </a:fillRef>
          <a:effectRef idx="0">
            <a:schemeClr val="dk1"/>
          </a:effectRef>
          <a:fontRef idx="minor">
            <a:schemeClr val="tx1"/>
          </a:fontRef>
        </p:style>
      </p:cxnSp>
      <p:cxnSp>
        <p:nvCxnSpPr>
          <p:cNvPr id="38" name="Rett pil 37"/>
          <p:cNvCxnSpPr>
            <a:cxnSpLocks/>
            <a:stCxn id="24" idx="7"/>
            <a:endCxn id="20" idx="3"/>
          </p:cNvCxnSpPr>
          <p:nvPr/>
        </p:nvCxnSpPr>
        <p:spPr>
          <a:xfrm flipV="1">
            <a:off x="9263444" y="3931594"/>
            <a:ext cx="512643" cy="150860"/>
          </a:xfrm>
          <a:prstGeom prst="straightConnector1">
            <a:avLst/>
          </a:prstGeom>
          <a:ln>
            <a:tailEnd type="arrow"/>
          </a:ln>
          <a:effectLst/>
        </p:spPr>
        <p:style>
          <a:lnRef idx="1">
            <a:schemeClr val="dk1"/>
          </a:lnRef>
          <a:fillRef idx="0">
            <a:schemeClr val="dk1"/>
          </a:fillRef>
          <a:effectRef idx="0">
            <a:schemeClr val="dk1"/>
          </a:effectRef>
          <a:fontRef idx="minor">
            <a:schemeClr val="tx1"/>
          </a:fontRef>
        </p:style>
      </p:cxnSp>
      <p:cxnSp>
        <p:nvCxnSpPr>
          <p:cNvPr id="42" name="Rett pil 41"/>
          <p:cNvCxnSpPr>
            <a:cxnSpLocks/>
            <a:endCxn id="20" idx="4"/>
          </p:cNvCxnSpPr>
          <p:nvPr/>
        </p:nvCxnSpPr>
        <p:spPr>
          <a:xfrm flipV="1">
            <a:off x="9449027" y="4089774"/>
            <a:ext cx="1345911" cy="1031926"/>
          </a:xfrm>
          <a:prstGeom prst="straightConnector1">
            <a:avLst/>
          </a:prstGeom>
          <a:ln>
            <a:tailEnd type="arrow"/>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927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8785" y="-255517"/>
            <a:ext cx="11314430" cy="878432"/>
          </a:xfrm>
        </p:spPr>
        <p:txBody>
          <a:bodyPr>
            <a:noAutofit/>
          </a:bodyPr>
          <a:lstStyle/>
          <a:p>
            <a:pPr algn="ctr"/>
            <a:r>
              <a:rPr lang="nb-NO" sz="2400">
                <a:solidFill>
                  <a:srgbClr val="0070C0"/>
                </a:solidFill>
              </a:rPr>
              <a:t>10-FAKTOR – effektivt lederskap, godt medarbeiderskap og den gode organisasjonen</a:t>
            </a:r>
          </a:p>
        </p:txBody>
      </p:sp>
      <p:pic>
        <p:nvPicPr>
          <p:cNvPr id="3" name="Bilde 2"/>
          <p:cNvPicPr>
            <a:picLocks noChangeAspect="1"/>
          </p:cNvPicPr>
          <p:nvPr/>
        </p:nvPicPr>
        <p:blipFill>
          <a:blip r:embed="rId3"/>
          <a:stretch>
            <a:fillRect/>
          </a:stretch>
        </p:blipFill>
        <p:spPr>
          <a:xfrm>
            <a:off x="5956065" y="989222"/>
            <a:ext cx="1704975" cy="1114425"/>
          </a:xfrm>
          <a:prstGeom prst="rect">
            <a:avLst/>
          </a:prstGeom>
        </p:spPr>
      </p:pic>
      <p:pic>
        <p:nvPicPr>
          <p:cNvPr id="4" name="Bilde 3"/>
          <p:cNvPicPr>
            <a:picLocks noChangeAspect="1"/>
          </p:cNvPicPr>
          <p:nvPr/>
        </p:nvPicPr>
        <p:blipFill>
          <a:blip r:embed="rId4"/>
          <a:stretch>
            <a:fillRect/>
          </a:stretch>
        </p:blipFill>
        <p:spPr>
          <a:xfrm>
            <a:off x="8436210" y="1306798"/>
            <a:ext cx="1857375" cy="1276350"/>
          </a:xfrm>
          <a:prstGeom prst="rect">
            <a:avLst/>
          </a:prstGeom>
        </p:spPr>
      </p:pic>
      <p:pic>
        <p:nvPicPr>
          <p:cNvPr id="5" name="Bilde 4"/>
          <p:cNvPicPr>
            <a:picLocks noChangeAspect="1"/>
          </p:cNvPicPr>
          <p:nvPr/>
        </p:nvPicPr>
        <p:blipFill rotWithShape="1">
          <a:blip r:embed="rId5"/>
          <a:srcRect t="14910"/>
          <a:stretch/>
        </p:blipFill>
        <p:spPr>
          <a:xfrm>
            <a:off x="9311582" y="2892213"/>
            <a:ext cx="1676400" cy="964480"/>
          </a:xfrm>
          <a:prstGeom prst="rect">
            <a:avLst/>
          </a:prstGeom>
        </p:spPr>
      </p:pic>
      <p:pic>
        <p:nvPicPr>
          <p:cNvPr id="6" name="Bilde 5"/>
          <p:cNvPicPr>
            <a:picLocks noChangeAspect="1"/>
          </p:cNvPicPr>
          <p:nvPr/>
        </p:nvPicPr>
        <p:blipFill>
          <a:blip r:embed="rId6"/>
          <a:stretch>
            <a:fillRect/>
          </a:stretch>
        </p:blipFill>
        <p:spPr>
          <a:xfrm>
            <a:off x="8430973" y="3951794"/>
            <a:ext cx="2324100" cy="1133475"/>
          </a:xfrm>
          <a:prstGeom prst="rect">
            <a:avLst/>
          </a:prstGeom>
        </p:spPr>
      </p:pic>
      <p:pic>
        <p:nvPicPr>
          <p:cNvPr id="7" name="Bilde 6"/>
          <p:cNvPicPr>
            <a:picLocks noChangeAspect="1"/>
          </p:cNvPicPr>
          <p:nvPr/>
        </p:nvPicPr>
        <p:blipFill rotWithShape="1">
          <a:blip r:embed="rId7"/>
          <a:srcRect b="7835"/>
          <a:stretch/>
        </p:blipFill>
        <p:spPr>
          <a:xfrm>
            <a:off x="5646309" y="4433237"/>
            <a:ext cx="2590800" cy="1360698"/>
          </a:xfrm>
          <a:prstGeom prst="rect">
            <a:avLst/>
          </a:prstGeom>
        </p:spPr>
      </p:pic>
      <p:pic>
        <p:nvPicPr>
          <p:cNvPr id="9" name="Bilde 8"/>
          <p:cNvPicPr>
            <a:picLocks noChangeAspect="1"/>
          </p:cNvPicPr>
          <p:nvPr/>
        </p:nvPicPr>
        <p:blipFill rotWithShape="1">
          <a:blip r:embed="rId8"/>
          <a:srcRect l="15806" t="13419" r="16392"/>
          <a:stretch/>
        </p:blipFill>
        <p:spPr>
          <a:xfrm>
            <a:off x="4053426" y="4518531"/>
            <a:ext cx="1440161" cy="1253518"/>
          </a:xfrm>
          <a:prstGeom prst="rect">
            <a:avLst/>
          </a:prstGeom>
        </p:spPr>
      </p:pic>
      <p:pic>
        <p:nvPicPr>
          <p:cNvPr id="10" name="Bilde 9"/>
          <p:cNvPicPr>
            <a:picLocks noChangeAspect="1"/>
          </p:cNvPicPr>
          <p:nvPr/>
        </p:nvPicPr>
        <p:blipFill rotWithShape="1">
          <a:blip r:embed="rId9"/>
          <a:srcRect l="7569" t="7780" r="7420" b="12250"/>
          <a:stretch/>
        </p:blipFill>
        <p:spPr>
          <a:xfrm>
            <a:off x="1608690" y="4033135"/>
            <a:ext cx="2016225" cy="1363464"/>
          </a:xfrm>
          <a:prstGeom prst="rect">
            <a:avLst/>
          </a:prstGeom>
        </p:spPr>
      </p:pic>
      <p:pic>
        <p:nvPicPr>
          <p:cNvPr id="11" name="Bilde 10"/>
          <p:cNvPicPr>
            <a:picLocks noChangeAspect="1"/>
          </p:cNvPicPr>
          <p:nvPr/>
        </p:nvPicPr>
        <p:blipFill>
          <a:blip r:embed="rId10"/>
          <a:stretch>
            <a:fillRect/>
          </a:stretch>
        </p:blipFill>
        <p:spPr>
          <a:xfrm>
            <a:off x="610232" y="2723069"/>
            <a:ext cx="1924050" cy="1228725"/>
          </a:xfrm>
          <a:prstGeom prst="rect">
            <a:avLst/>
          </a:prstGeom>
        </p:spPr>
      </p:pic>
      <p:pic>
        <p:nvPicPr>
          <p:cNvPr id="12" name="Bilde 11"/>
          <p:cNvPicPr>
            <a:picLocks noChangeAspect="1"/>
          </p:cNvPicPr>
          <p:nvPr/>
        </p:nvPicPr>
        <p:blipFill>
          <a:blip r:embed="rId11"/>
          <a:stretch>
            <a:fillRect/>
          </a:stretch>
        </p:blipFill>
        <p:spPr>
          <a:xfrm>
            <a:off x="1270204" y="1561506"/>
            <a:ext cx="1952625" cy="1085850"/>
          </a:xfrm>
          <a:prstGeom prst="rect">
            <a:avLst/>
          </a:prstGeom>
        </p:spPr>
      </p:pic>
      <p:pic>
        <p:nvPicPr>
          <p:cNvPr id="13" name="Bilde 12"/>
          <p:cNvPicPr>
            <a:picLocks noChangeAspect="1"/>
          </p:cNvPicPr>
          <p:nvPr/>
        </p:nvPicPr>
        <p:blipFill>
          <a:blip r:embed="rId12"/>
          <a:stretch>
            <a:fillRect/>
          </a:stretch>
        </p:blipFill>
        <p:spPr>
          <a:xfrm>
            <a:off x="3851040" y="704256"/>
            <a:ext cx="2105025" cy="1400175"/>
          </a:xfrm>
          <a:prstGeom prst="rect">
            <a:avLst/>
          </a:prstGeom>
        </p:spPr>
      </p:pic>
      <p:sp>
        <p:nvSpPr>
          <p:cNvPr id="15" name="Eksplosjon 1 14"/>
          <p:cNvSpPr/>
          <p:nvPr/>
        </p:nvSpPr>
        <p:spPr>
          <a:xfrm>
            <a:off x="3222197" y="2184988"/>
            <a:ext cx="5897323" cy="2473197"/>
          </a:xfrm>
          <a:prstGeom prst="irregularSeal1">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FFFFFF"/>
                </a:solidFill>
                <a:effectLst/>
                <a:uLnTx/>
                <a:uFillTx/>
                <a:latin typeface="Calibri" panose="020F0502020204030204"/>
                <a:ea typeface="+mn-ea"/>
                <a:cs typeface="+mn-cs"/>
              </a:rPr>
              <a:t>Arbeidsmiljø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FFFFFF"/>
                </a:solidFill>
                <a:effectLst/>
                <a:uLnTx/>
                <a:uFillTx/>
                <a:latin typeface="Calibri" panose="020F0502020204030204"/>
                <a:ea typeface="+mn-ea"/>
                <a:cs typeface="+mn-cs"/>
              </a:rPr>
              <a:t> Gode tjenester</a:t>
            </a:r>
          </a:p>
        </p:txBody>
      </p:sp>
      <p:sp>
        <p:nvSpPr>
          <p:cNvPr id="14" name="TekstSylinder 13"/>
          <p:cNvSpPr txBox="1"/>
          <p:nvPr/>
        </p:nvSpPr>
        <p:spPr>
          <a:xfrm>
            <a:off x="8549670" y="5592911"/>
            <a:ext cx="2086707"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1F2C4F"/>
                </a:solidFill>
                <a:effectLst/>
                <a:uLnTx/>
                <a:uFillTx/>
                <a:latin typeface="Calibri" panose="020F0502020204030204"/>
                <a:ea typeface="+mn-ea"/>
                <a:cs typeface="+mn-cs"/>
              </a:rPr>
              <a:t>Illustrasjon: Pia Olsen</a:t>
            </a:r>
          </a:p>
        </p:txBody>
      </p:sp>
    </p:spTree>
    <p:extLst>
      <p:ext uri="{BB962C8B-B14F-4D97-AF65-F5344CB8AC3E}">
        <p14:creationId xmlns:p14="http://schemas.microsoft.com/office/powerpoint/2010/main" val="160925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9E9D05-BE3C-4B35-AF7E-4E3D3C2F8A29}"/>
              </a:ext>
            </a:extLst>
          </p:cNvPr>
          <p:cNvSpPr>
            <a:spLocks noGrp="1"/>
          </p:cNvSpPr>
          <p:nvPr>
            <p:ph type="title"/>
          </p:nvPr>
        </p:nvSpPr>
        <p:spPr>
          <a:xfrm>
            <a:off x="1861751" y="274638"/>
            <a:ext cx="8468497" cy="1083645"/>
          </a:xfrm>
        </p:spPr>
        <p:txBody>
          <a:bodyPr>
            <a:normAutofit/>
          </a:bodyPr>
          <a:lstStyle/>
          <a:p>
            <a:pPr algn="ctr"/>
            <a:r>
              <a:rPr lang="nb-NO" sz="3600"/>
              <a:t>Faktorene påvirker hverandre</a:t>
            </a:r>
          </a:p>
        </p:txBody>
      </p:sp>
      <p:pic>
        <p:nvPicPr>
          <p:cNvPr id="5" name="Bilde 4">
            <a:extLst>
              <a:ext uri="{FF2B5EF4-FFF2-40B4-BE49-F238E27FC236}">
                <a16:creationId xmlns:a16="http://schemas.microsoft.com/office/drawing/2014/main" id="{37AB20CE-C000-46F7-8F7C-1EFC41CE9AD4}"/>
              </a:ext>
            </a:extLst>
          </p:cNvPr>
          <p:cNvPicPr>
            <a:picLocks noChangeAspect="1"/>
          </p:cNvPicPr>
          <p:nvPr/>
        </p:nvPicPr>
        <p:blipFill>
          <a:blip r:embed="rId3"/>
          <a:stretch>
            <a:fillRect/>
          </a:stretch>
        </p:blipFill>
        <p:spPr>
          <a:xfrm>
            <a:off x="0" y="1831630"/>
            <a:ext cx="12192000" cy="5869748"/>
          </a:xfrm>
          <a:prstGeom prst="rect">
            <a:avLst/>
          </a:prstGeom>
        </p:spPr>
      </p:pic>
    </p:spTree>
    <p:extLst>
      <p:ext uri="{BB962C8B-B14F-4D97-AF65-F5344CB8AC3E}">
        <p14:creationId xmlns:p14="http://schemas.microsoft.com/office/powerpoint/2010/main" val="1058577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MGIVELSER_bg">
            <a:extLst>
              <a:ext uri="{FF2B5EF4-FFF2-40B4-BE49-F238E27FC236}">
                <a16:creationId xmlns:a16="http://schemas.microsoft.com/office/drawing/2014/main" id="{FB6B0FE2-A5E1-8741-A066-451A015E811C}"/>
              </a:ext>
            </a:extLst>
          </p:cNvPr>
          <p:cNvSpPr/>
          <p:nvPr/>
        </p:nvSpPr>
        <p:spPr>
          <a:xfrm>
            <a:off x="5463273" y="570145"/>
            <a:ext cx="2923860" cy="4423844"/>
          </a:xfrm>
          <a:custGeom>
            <a:avLst/>
            <a:gdLst>
              <a:gd name="connsiteX0" fmla="*/ 2923860 w 2923860"/>
              <a:gd name="connsiteY0" fmla="*/ 0 h 4423844"/>
              <a:gd name="connsiteX1" fmla="*/ 2923860 w 2923860"/>
              <a:gd name="connsiteY1" fmla="*/ 509286 h 4423844"/>
              <a:gd name="connsiteX2" fmla="*/ 1863283 w 2923860"/>
              <a:gd name="connsiteY2" fmla="*/ 788493 h 4423844"/>
              <a:gd name="connsiteX3" fmla="*/ 789372 w 2923860"/>
              <a:gd name="connsiteY3" fmla="*/ 4169201 h 4423844"/>
              <a:gd name="connsiteX4" fmla="*/ 347798 w 2923860"/>
              <a:gd name="connsiteY4" fmla="*/ 4423844 h 4423844"/>
              <a:gd name="connsiteX5" fmla="*/ 883475 w 2923860"/>
              <a:gd name="connsiteY5" fmla="*/ 881991 h 4423844"/>
              <a:gd name="connsiteX6" fmla="*/ 2923860 w 2923860"/>
              <a:gd name="connsiteY6" fmla="*/ 0 h 4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3860" h="4423844">
                <a:moveTo>
                  <a:pt x="2923860" y="0"/>
                </a:moveTo>
                <a:lnTo>
                  <a:pt x="2923860" y="509286"/>
                </a:lnTo>
                <a:cubicBezTo>
                  <a:pt x="2554072" y="522980"/>
                  <a:pt x="2191888" y="618328"/>
                  <a:pt x="1863283" y="788493"/>
                </a:cubicBezTo>
                <a:cubicBezTo>
                  <a:pt x="633173" y="1425492"/>
                  <a:pt x="152368" y="2939090"/>
                  <a:pt x="789372" y="4169201"/>
                </a:cubicBezTo>
                <a:lnTo>
                  <a:pt x="347798" y="4423844"/>
                </a:lnTo>
                <a:cubicBezTo>
                  <a:pt x="-268350" y="3253273"/>
                  <a:pt x="-51275" y="1818001"/>
                  <a:pt x="883475" y="881991"/>
                </a:cubicBezTo>
                <a:cubicBezTo>
                  <a:pt x="1425285" y="337149"/>
                  <a:pt x="2155775" y="21382"/>
                  <a:pt x="2923860" y="0"/>
                </a:cubicBezTo>
                <a:close/>
              </a:path>
            </a:pathLst>
          </a:cu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9" name="PS_bg">
            <a:extLst>
              <a:ext uri="{FF2B5EF4-FFF2-40B4-BE49-F238E27FC236}">
                <a16:creationId xmlns:a16="http://schemas.microsoft.com/office/drawing/2014/main" id="{CF9FC8BD-078C-5841-95FB-4D36915FC603}"/>
              </a:ext>
            </a:extLst>
          </p:cNvPr>
          <p:cNvSpPr/>
          <p:nvPr/>
        </p:nvSpPr>
        <p:spPr>
          <a:xfrm>
            <a:off x="8572328" y="570145"/>
            <a:ext cx="2923509" cy="4423844"/>
          </a:xfrm>
          <a:custGeom>
            <a:avLst/>
            <a:gdLst>
              <a:gd name="connsiteX0" fmla="*/ 0 w 2923509"/>
              <a:gd name="connsiteY0" fmla="*/ 0 h 4423844"/>
              <a:gd name="connsiteX1" fmla="*/ 2040269 w 2923509"/>
              <a:gd name="connsiteY1" fmla="*/ 881991 h 4423844"/>
              <a:gd name="connsiteX2" fmla="*/ 2040038 w 2923509"/>
              <a:gd name="connsiteY2" fmla="*/ 881991 h 4423844"/>
              <a:gd name="connsiteX3" fmla="*/ 2575714 w 2923509"/>
              <a:gd name="connsiteY3" fmla="*/ 4423844 h 4423844"/>
              <a:gd name="connsiteX4" fmla="*/ 2134256 w 2923509"/>
              <a:gd name="connsiteY4" fmla="*/ 4169201 h 4423844"/>
              <a:gd name="connsiteX5" fmla="*/ 2412604 w 2923509"/>
              <a:gd name="connsiteY5" fmla="*/ 3112097 h 4423844"/>
              <a:gd name="connsiteX6" fmla="*/ 0 w 2923509"/>
              <a:gd name="connsiteY6" fmla="*/ 509286 h 4423844"/>
              <a:gd name="connsiteX7" fmla="*/ 0 w 2923509"/>
              <a:gd name="connsiteY7" fmla="*/ 0 h 4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509" h="4423844">
                <a:moveTo>
                  <a:pt x="0" y="0"/>
                </a:moveTo>
                <a:cubicBezTo>
                  <a:pt x="768049" y="21388"/>
                  <a:pt x="1498505" y="337156"/>
                  <a:pt x="2040269" y="881991"/>
                </a:cubicBezTo>
                <a:lnTo>
                  <a:pt x="2040038" y="881991"/>
                </a:lnTo>
                <a:cubicBezTo>
                  <a:pt x="2974786" y="1818001"/>
                  <a:pt x="3191858" y="3253273"/>
                  <a:pt x="2575714" y="4423844"/>
                </a:cubicBezTo>
                <a:lnTo>
                  <a:pt x="2134256" y="4169201"/>
                </a:lnTo>
                <a:cubicBezTo>
                  <a:pt x="2303593" y="3841568"/>
                  <a:pt x="2398621" y="3480635"/>
                  <a:pt x="2412604" y="3112097"/>
                </a:cubicBezTo>
                <a:cubicBezTo>
                  <a:pt x="2465130" y="1727128"/>
                  <a:pt x="1384969" y="561810"/>
                  <a:pt x="0" y="509286"/>
                </a:cubicBezTo>
                <a:lnTo>
                  <a:pt x="0" y="0"/>
                </a:lnTo>
                <a:close/>
              </a:path>
            </a:pathLst>
          </a:cu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0" name="KULTUR_bg">
            <a:extLst>
              <a:ext uri="{FF2B5EF4-FFF2-40B4-BE49-F238E27FC236}">
                <a16:creationId xmlns:a16="http://schemas.microsoft.com/office/drawing/2014/main" id="{0A940540-8365-2342-8EC2-762F225BCED0}"/>
              </a:ext>
            </a:extLst>
          </p:cNvPr>
          <p:cNvSpPr/>
          <p:nvPr/>
        </p:nvSpPr>
        <p:spPr>
          <a:xfrm>
            <a:off x="5903090" y="4900351"/>
            <a:ext cx="5153859" cy="1701141"/>
          </a:xfrm>
          <a:custGeom>
            <a:avLst/>
            <a:gdLst>
              <a:gd name="connsiteX0" fmla="*/ 441111 w 5153859"/>
              <a:gd name="connsiteY0" fmla="*/ 0 h 1701141"/>
              <a:gd name="connsiteX1" fmla="*/ 803746 w 5153859"/>
              <a:gd name="connsiteY1" fmla="*/ 457547 h 1701141"/>
              <a:gd name="connsiteX2" fmla="*/ 4349419 w 5153859"/>
              <a:gd name="connsiteY2" fmla="*/ 457547 h 1701141"/>
              <a:gd name="connsiteX3" fmla="*/ 4712517 w 5153859"/>
              <a:gd name="connsiteY3" fmla="*/ 116 h 1701141"/>
              <a:gd name="connsiteX4" fmla="*/ 5153859 w 5153859"/>
              <a:gd name="connsiteY4" fmla="*/ 254759 h 1701141"/>
              <a:gd name="connsiteX5" fmla="*/ 4709855 w 5153859"/>
              <a:gd name="connsiteY5" fmla="*/ 817636 h 1701141"/>
              <a:gd name="connsiteX6" fmla="*/ 4709785 w 5153859"/>
              <a:gd name="connsiteY6" fmla="*/ 817705 h 1701141"/>
              <a:gd name="connsiteX7" fmla="*/ 444005 w 5153859"/>
              <a:gd name="connsiteY7" fmla="*/ 817636 h 1701141"/>
              <a:gd name="connsiteX8" fmla="*/ 0 w 5153859"/>
              <a:gd name="connsiteY8" fmla="*/ 254759 h 1701141"/>
              <a:gd name="connsiteX9" fmla="*/ 441111 w 5153859"/>
              <a:gd name="connsiteY9" fmla="*/ 0 h 170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3859" h="1701141">
                <a:moveTo>
                  <a:pt x="441111" y="0"/>
                </a:moveTo>
                <a:cubicBezTo>
                  <a:pt x="543871" y="166039"/>
                  <a:pt x="665565" y="319577"/>
                  <a:pt x="803746" y="457547"/>
                </a:cubicBezTo>
                <a:cubicBezTo>
                  <a:pt x="1782883" y="1436580"/>
                  <a:pt x="3370282" y="1436580"/>
                  <a:pt x="4349419" y="457547"/>
                </a:cubicBezTo>
                <a:cubicBezTo>
                  <a:pt x="4487783" y="319670"/>
                  <a:pt x="4609641" y="166166"/>
                  <a:pt x="4712517" y="116"/>
                </a:cubicBezTo>
                <a:lnTo>
                  <a:pt x="5153859" y="254759"/>
                </a:lnTo>
                <a:cubicBezTo>
                  <a:pt x="5028586" y="459249"/>
                  <a:pt x="4879551" y="648194"/>
                  <a:pt x="4709855" y="817636"/>
                </a:cubicBezTo>
                <a:cubicBezTo>
                  <a:pt x="4709831" y="817659"/>
                  <a:pt x="4709808" y="817682"/>
                  <a:pt x="4709785" y="817705"/>
                </a:cubicBezTo>
                <a:cubicBezTo>
                  <a:pt x="3531806" y="1995649"/>
                  <a:pt x="1621949" y="1995614"/>
                  <a:pt x="444005" y="817636"/>
                </a:cubicBezTo>
                <a:cubicBezTo>
                  <a:pt x="274307" y="648194"/>
                  <a:pt x="125268" y="459249"/>
                  <a:pt x="0" y="254759"/>
                </a:cubicBezTo>
                <a:lnTo>
                  <a:pt x="441111" y="0"/>
                </a:lnTo>
                <a:close/>
              </a:path>
            </a:pathLst>
          </a:cu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 name="Omgivelser_tekst">
            <a:extLst>
              <a:ext uri="{FF2B5EF4-FFF2-40B4-BE49-F238E27FC236}">
                <a16:creationId xmlns:a16="http://schemas.microsoft.com/office/drawing/2014/main" id="{634837DE-1279-469C-80F3-3C75C93BEE0D}"/>
              </a:ext>
            </a:extLst>
          </p:cNvPr>
          <p:cNvSpPr txBox="1"/>
          <p:nvPr/>
        </p:nvSpPr>
        <p:spPr>
          <a:xfrm rot="18000000">
            <a:off x="5786402" y="917423"/>
            <a:ext cx="5383133" cy="5383149"/>
          </a:xfrm>
          <a:prstGeom prst="rect">
            <a:avLst/>
          </a:prstGeom>
          <a:noFill/>
        </p:spPr>
        <p:txBody>
          <a:bodyPr spcFirstLastPara="1" wrap="square" tIns="816000" numCol="1" rtlCol="0" anchor="t" anchorCtr="0">
            <a:prstTxWarp prst="textArchUp">
              <a:avLst>
                <a:gd name="adj" fmla="val 1289422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133" normalizeH="0" baseline="0" noProof="0" dirty="0">
                <a:ln>
                  <a:noFill/>
                </a:ln>
                <a:solidFill>
                  <a:srgbClr val="0B2B52">
                    <a:alpha val="30000"/>
                  </a:srgbClr>
                </a:solidFill>
                <a:effectLst/>
                <a:uLnTx/>
                <a:uFillTx/>
                <a:latin typeface="Source Sans Pro" panose="020B0503030403020204" pitchFamily="34" charset="0"/>
                <a:ea typeface="+mn-ea"/>
                <a:cs typeface="Arial" panose="020B0604020202020204" pitchFamily="34" charset="0"/>
              </a:rPr>
              <a:t>OMGIVELSER</a:t>
            </a:r>
          </a:p>
        </p:txBody>
      </p:sp>
      <p:sp>
        <p:nvSpPr>
          <p:cNvPr id="24" name="PS_tekst">
            <a:extLst>
              <a:ext uri="{FF2B5EF4-FFF2-40B4-BE49-F238E27FC236}">
                <a16:creationId xmlns:a16="http://schemas.microsoft.com/office/drawing/2014/main" id="{BB89C142-09FB-4BD9-BE95-28B196C9809B}"/>
              </a:ext>
            </a:extLst>
          </p:cNvPr>
          <p:cNvSpPr txBox="1"/>
          <p:nvPr/>
        </p:nvSpPr>
        <p:spPr>
          <a:xfrm rot="3600000">
            <a:off x="5770812" y="901833"/>
            <a:ext cx="5414312" cy="5414328"/>
          </a:xfrm>
          <a:prstGeom prst="rect">
            <a:avLst/>
          </a:prstGeom>
          <a:noFill/>
        </p:spPr>
        <p:txBody>
          <a:bodyPr spcFirstLastPara="1" wrap="square" tIns="816000" numCol="1" rtlCol="0" anchor="t" anchorCtr="0">
            <a:prstTxWarp prst="textArchUp">
              <a:avLst>
                <a:gd name="adj" fmla="val 1289422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133" normalizeH="0" baseline="0" noProof="0" dirty="0">
                <a:ln>
                  <a:noFill/>
                </a:ln>
                <a:solidFill>
                  <a:srgbClr val="0B2B52">
                    <a:alpha val="30000"/>
                  </a:srgbClr>
                </a:solidFill>
                <a:effectLst/>
                <a:uLnTx/>
                <a:uFillTx/>
                <a:latin typeface="Source Sans Pro" panose="020B0503030403020204" pitchFamily="34" charset="0"/>
                <a:ea typeface="+mn-ea"/>
                <a:cs typeface="Arial" panose="020B0604020202020204" pitchFamily="34" charset="0"/>
              </a:rPr>
              <a:t>POLITISK STYRING</a:t>
            </a:r>
          </a:p>
        </p:txBody>
      </p:sp>
      <p:sp>
        <p:nvSpPr>
          <p:cNvPr id="27" name="Kultur_tekst">
            <a:extLst>
              <a:ext uri="{FF2B5EF4-FFF2-40B4-BE49-F238E27FC236}">
                <a16:creationId xmlns:a16="http://schemas.microsoft.com/office/drawing/2014/main" id="{169669DD-22D6-45E8-BB33-63E649DA026A}"/>
              </a:ext>
            </a:extLst>
          </p:cNvPr>
          <p:cNvSpPr txBox="1"/>
          <p:nvPr/>
        </p:nvSpPr>
        <p:spPr>
          <a:xfrm>
            <a:off x="5659531" y="790552"/>
            <a:ext cx="5636875" cy="5636891"/>
          </a:xfrm>
          <a:prstGeom prst="rect">
            <a:avLst/>
          </a:prstGeom>
          <a:noFill/>
        </p:spPr>
        <p:txBody>
          <a:bodyPr spcFirstLastPara="1" wrap="square" tIns="816000" numCol="1" rtlCol="0" anchor="b" anchorCtr="0">
            <a:prstTxWarp prst="textArchDown">
              <a:avLst>
                <a:gd name="adj" fmla="val 230109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133" normalizeH="0" baseline="0" noProof="0" dirty="0">
                <a:ln>
                  <a:noFill/>
                </a:ln>
                <a:solidFill>
                  <a:srgbClr val="0B2B52">
                    <a:alpha val="30000"/>
                  </a:srgbClr>
                </a:solidFill>
                <a:effectLst/>
                <a:uLnTx/>
                <a:uFillTx/>
                <a:latin typeface="Source Sans Pro" panose="020B0503030403020204" pitchFamily="34" charset="0"/>
                <a:ea typeface="+mn-ea"/>
                <a:cs typeface="Arial" panose="020B0604020202020204" pitchFamily="34" charset="0"/>
              </a:rPr>
              <a:t>KULTUR</a:t>
            </a:r>
          </a:p>
        </p:txBody>
      </p:sp>
      <p:sp>
        <p:nvSpPr>
          <p:cNvPr id="16" name="Relasjoner runding"/>
          <p:cNvSpPr/>
          <p:nvPr/>
        </p:nvSpPr>
        <p:spPr>
          <a:xfrm>
            <a:off x="7301783" y="1601556"/>
            <a:ext cx="2315971" cy="231597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Utvikling runding"/>
          <p:cNvSpPr/>
          <p:nvPr/>
        </p:nvSpPr>
        <p:spPr>
          <a:xfrm>
            <a:off x="6570863" y="2929388"/>
            <a:ext cx="2315971" cy="2315971"/>
          </a:xfrm>
          <a:prstGeom prst="ellipse">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 name="Oppgaver runding"/>
          <p:cNvSpPr/>
          <p:nvPr/>
        </p:nvSpPr>
        <p:spPr>
          <a:xfrm>
            <a:off x="8133901" y="2929388"/>
            <a:ext cx="2315971" cy="2315971"/>
          </a:xfrm>
          <a:prstGeom prst="ellipse">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Endring tekst"/>
          <p:cNvSpPr txBox="1"/>
          <p:nvPr/>
        </p:nvSpPr>
        <p:spPr>
          <a:xfrm>
            <a:off x="6804485" y="3861672"/>
            <a:ext cx="1393192" cy="420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133" b="1" i="0" u="none" strike="noStrike" kern="1200" cap="none" spc="0" normalizeH="0" baseline="0" noProof="0" dirty="0">
                <a:ln>
                  <a:noFill/>
                </a:ln>
                <a:solidFill>
                  <a:srgbClr val="FFFFFF"/>
                </a:solidFill>
                <a:effectLst/>
                <a:uLnTx/>
                <a:uFillTx/>
                <a:latin typeface="Source Sans Pro Semibold" panose="020B0503030403020204" pitchFamily="34" charset="0"/>
                <a:ea typeface="+mn-ea"/>
                <a:cs typeface="Helvetica Neue"/>
              </a:rPr>
              <a:t>ENDRING</a:t>
            </a:r>
          </a:p>
        </p:txBody>
      </p:sp>
      <p:sp>
        <p:nvSpPr>
          <p:cNvPr id="20" name="Oppgave tekst"/>
          <p:cNvSpPr txBox="1"/>
          <p:nvPr/>
        </p:nvSpPr>
        <p:spPr>
          <a:xfrm>
            <a:off x="8804952" y="3861672"/>
            <a:ext cx="1528715" cy="420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133" b="1" i="0" u="none" strike="noStrike" kern="1200" cap="none" spc="0" normalizeH="0" baseline="0" noProof="0" dirty="0">
                <a:ln>
                  <a:noFill/>
                </a:ln>
                <a:solidFill>
                  <a:srgbClr val="FFFFFF"/>
                </a:solidFill>
                <a:effectLst/>
                <a:uLnTx/>
                <a:uFillTx/>
                <a:latin typeface="Source Sans Pro Semibold" panose="020B0503030403020204" pitchFamily="34" charset="0"/>
                <a:ea typeface="+mn-ea"/>
                <a:cs typeface="Helvetica Neue"/>
              </a:rPr>
              <a:t>OPPGAVE</a:t>
            </a:r>
          </a:p>
        </p:txBody>
      </p:sp>
      <p:sp>
        <p:nvSpPr>
          <p:cNvPr id="21" name="Relasjon tekst"/>
          <p:cNvSpPr txBox="1"/>
          <p:nvPr/>
        </p:nvSpPr>
        <p:spPr>
          <a:xfrm>
            <a:off x="7582602" y="2305684"/>
            <a:ext cx="1754332" cy="420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133" b="1" i="0" u="none" strike="noStrike" kern="1200" cap="none" spc="0" normalizeH="0" baseline="0" noProof="0" dirty="0">
                <a:ln>
                  <a:noFill/>
                </a:ln>
                <a:solidFill>
                  <a:srgbClr val="FFFFFF"/>
                </a:solidFill>
                <a:effectLst/>
                <a:uLnTx/>
                <a:uFillTx/>
                <a:latin typeface="Source Sans Pro Semibold" panose="020B0503030403020204" pitchFamily="34" charset="0"/>
                <a:ea typeface="+mn-ea"/>
                <a:cs typeface="Helvetica Neue"/>
              </a:rPr>
              <a:t>RELASJON</a:t>
            </a:r>
          </a:p>
        </p:txBody>
      </p:sp>
      <p:sp>
        <p:nvSpPr>
          <p:cNvPr id="22" name="Mestringsorientert">
            <a:extLst>
              <a:ext uri="{FF2B5EF4-FFF2-40B4-BE49-F238E27FC236}">
                <a16:creationId xmlns:a16="http://schemas.microsoft.com/office/drawing/2014/main" id="{E308F41D-160D-4060-A94E-CF5954961D17}"/>
              </a:ext>
            </a:extLst>
          </p:cNvPr>
          <p:cNvSpPr txBox="1"/>
          <p:nvPr/>
        </p:nvSpPr>
        <p:spPr>
          <a:xfrm>
            <a:off x="6743390" y="3025465"/>
            <a:ext cx="3426869" cy="748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133"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Helvetica Neue"/>
              </a:rPr>
              <a:t>Mestringsorientert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133"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Helvetica Neue"/>
              </a:rPr>
              <a:t>ledelse</a:t>
            </a:r>
          </a:p>
        </p:txBody>
      </p:sp>
      <p:sp>
        <p:nvSpPr>
          <p:cNvPr id="4" name="Tittel 3">
            <a:extLst>
              <a:ext uri="{FF2B5EF4-FFF2-40B4-BE49-F238E27FC236}">
                <a16:creationId xmlns:a16="http://schemas.microsoft.com/office/drawing/2014/main" id="{22D60706-8536-455D-AF34-0D96DACFCBF3}"/>
              </a:ext>
            </a:extLst>
          </p:cNvPr>
          <p:cNvSpPr>
            <a:spLocks noGrp="1"/>
          </p:cNvSpPr>
          <p:nvPr>
            <p:ph type="title"/>
          </p:nvPr>
        </p:nvSpPr>
        <p:spPr>
          <a:xfrm>
            <a:off x="838200" y="707972"/>
            <a:ext cx="10515600" cy="471621"/>
          </a:xfrm>
        </p:spPr>
        <p:txBody>
          <a:bodyPr>
            <a:noAutofit/>
          </a:bodyPr>
          <a:lstStyle/>
          <a:p>
            <a:r>
              <a:rPr lang="nb-NO" sz="2800" dirty="0">
                <a:solidFill>
                  <a:schemeClr val="tx1"/>
                </a:solidFill>
                <a:cs typeface="HelveticaNeueLT Std Lt"/>
              </a:rPr>
              <a:t>Mestringsorientert ledelse</a:t>
            </a:r>
            <a:endParaRPr lang="nb-NO" sz="2800" dirty="0">
              <a:solidFill>
                <a:schemeClr val="tx1"/>
              </a:solidFill>
            </a:endParaRPr>
          </a:p>
        </p:txBody>
      </p:sp>
      <p:sp>
        <p:nvSpPr>
          <p:cNvPr id="5" name="Plassholder for tekst 4">
            <a:extLst>
              <a:ext uri="{FF2B5EF4-FFF2-40B4-BE49-F238E27FC236}">
                <a16:creationId xmlns:a16="http://schemas.microsoft.com/office/drawing/2014/main" id="{636AEE7E-9686-4F92-9520-C70584D79416}"/>
              </a:ext>
            </a:extLst>
          </p:cNvPr>
          <p:cNvSpPr>
            <a:spLocks noGrp="1"/>
          </p:cNvSpPr>
          <p:nvPr>
            <p:ph type="body" sz="quarter" idx="13"/>
          </p:nvPr>
        </p:nvSpPr>
        <p:spPr>
          <a:xfrm>
            <a:off x="838200" y="1545434"/>
            <a:ext cx="4461172" cy="4423566"/>
          </a:xfrm>
        </p:spPr>
        <p:txBody>
          <a:bodyPr>
            <a:normAutofit fontScale="92500" lnSpcReduction="10000"/>
          </a:bodyPr>
          <a:lstStyle/>
          <a:p>
            <a:pPr fontAlgn="auto">
              <a:spcAft>
                <a:spcPts val="0"/>
              </a:spcAft>
              <a:defRPr/>
            </a:pPr>
            <a:r>
              <a:rPr lang="nb-NO" sz="2200" dirty="0"/>
              <a:t>Vektlegger at den enkelte medarbeider skal oppleve mestring, utvikle seg og bli best mulig ut fra sine egne forutsetninger.</a:t>
            </a:r>
            <a:br>
              <a:rPr lang="nb-NO" sz="2200" dirty="0"/>
            </a:br>
            <a:endParaRPr lang="nb-NO" sz="2200" dirty="0"/>
          </a:p>
          <a:p>
            <a:pPr marL="285750" indent="-285750" fontAlgn="auto">
              <a:spcAft>
                <a:spcPts val="0"/>
              </a:spcAft>
              <a:defRPr/>
            </a:pPr>
            <a:r>
              <a:rPr lang="nb-NO" sz="2200" b="1" dirty="0"/>
              <a:t>Retning </a:t>
            </a:r>
            <a:r>
              <a:rPr lang="nb-NO" sz="2200" dirty="0"/>
              <a:t>– hvor skal vi (mål og rolleavklaring) </a:t>
            </a:r>
          </a:p>
          <a:p>
            <a:pPr marL="285750" indent="-285750" fontAlgn="auto">
              <a:spcAft>
                <a:spcPts val="0"/>
              </a:spcAft>
              <a:defRPr/>
            </a:pPr>
            <a:r>
              <a:rPr lang="nb-NO" sz="2200" b="1" dirty="0"/>
              <a:t>Mening </a:t>
            </a:r>
            <a:r>
              <a:rPr lang="nb-NO" sz="2200" dirty="0"/>
              <a:t>– hvorfor skal vi dit (motivasjon) </a:t>
            </a:r>
          </a:p>
          <a:p>
            <a:pPr marL="285750" indent="-285750" fontAlgn="auto">
              <a:spcAft>
                <a:spcPts val="0"/>
              </a:spcAft>
              <a:defRPr/>
            </a:pPr>
            <a:r>
              <a:rPr lang="nb-NO" sz="2200" b="1" dirty="0"/>
              <a:t>Individuell oppmerksomhet </a:t>
            </a:r>
            <a:endParaRPr lang="nb-NO" sz="2200" dirty="0"/>
          </a:p>
          <a:p>
            <a:pPr marL="0" indent="0">
              <a:lnSpc>
                <a:spcPct val="125000"/>
              </a:lnSpc>
              <a:buNone/>
            </a:pPr>
            <a:endParaRPr lang="nb-NO" sz="2400" dirty="0"/>
          </a:p>
        </p:txBody>
      </p:sp>
      <p:pic>
        <p:nvPicPr>
          <p:cNvPr id="23" name="Bilde 8">
            <a:extLst>
              <a:ext uri="{FF2B5EF4-FFF2-40B4-BE49-F238E27FC236}">
                <a16:creationId xmlns:a16="http://schemas.microsoft.com/office/drawing/2014/main" id="{2225ABDC-77E7-7848-910B-FC1AA09EBC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260629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9" id="{426A7EC4-B6F3-0A4E-AC34-6822F0DDAE41}" vid="{DA009481-C45E-D94A-9304-45620D5D1B10}"/>
    </a:ext>
  </a:extLst>
</a:theme>
</file>

<file path=ppt/theme/theme10.xml><?xml version="1.0" encoding="utf-8"?>
<a:theme xmlns:a="http://schemas.openxmlformats.org/drawingml/2006/main" name="20_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SK-standard" id="{DDEF3555-9549-CE42-94A7-DC7FCEFAD266}" vid="{DD95DC50-8007-724E-8C3E-6E14A51B47C6}"/>
    </a:ext>
  </a:extLst>
</a:theme>
</file>

<file path=ppt/theme/theme11.xml><?xml version="1.0" encoding="utf-8"?>
<a:theme xmlns:a="http://schemas.openxmlformats.org/drawingml/2006/main" name="21_Office-tema">
  <a:themeElements>
    <a:clrScheme name="KSK">
      <a:dk1>
        <a:srgbClr val="1F2C4F"/>
      </a:dk1>
      <a:lt1>
        <a:srgbClr val="FFFFFF"/>
      </a:lt1>
      <a:dk2>
        <a:srgbClr val="5193C3"/>
      </a:dk2>
      <a:lt2>
        <a:srgbClr val="FFFFFF"/>
      </a:lt2>
      <a:accent1>
        <a:srgbClr val="1F2B4F"/>
      </a:accent1>
      <a:accent2>
        <a:srgbClr val="F7931D"/>
      </a:accent2>
      <a:accent3>
        <a:srgbClr val="2AB573"/>
      </a:accent3>
      <a:accent4>
        <a:srgbClr val="8CC63E"/>
      </a:accent4>
      <a:accent5>
        <a:srgbClr val="5294C4"/>
      </a:accent5>
      <a:accent6>
        <a:srgbClr val="9FE445"/>
      </a:accent6>
      <a:hlink>
        <a:srgbClr val="1F2B4F"/>
      </a:hlink>
      <a:folHlink>
        <a:srgbClr val="954F7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1.01.27_10FAKTOR_utkast" id="{A739EDD9-875A-1848-89C4-8EDD834FB61E}" vid="{D28FE1FC-4ADF-6541-A788-E94F676058D0}"/>
    </a:ext>
  </a:extLst>
</a:theme>
</file>

<file path=ppt/theme/theme12.xml><?xml version="1.0" encoding="utf-8"?>
<a:theme xmlns:a="http://schemas.openxmlformats.org/drawingml/2006/main" name="22_Office-tema">
  <a:themeElements>
    <a:clrScheme name="KSK">
      <a:dk1>
        <a:srgbClr val="1F2C4F"/>
      </a:dk1>
      <a:lt1>
        <a:srgbClr val="FFFFFF"/>
      </a:lt1>
      <a:dk2>
        <a:srgbClr val="5193C3"/>
      </a:dk2>
      <a:lt2>
        <a:srgbClr val="FFFFFF"/>
      </a:lt2>
      <a:accent1>
        <a:srgbClr val="1F2B4F"/>
      </a:accent1>
      <a:accent2>
        <a:srgbClr val="F7931D"/>
      </a:accent2>
      <a:accent3>
        <a:srgbClr val="2AB573"/>
      </a:accent3>
      <a:accent4>
        <a:srgbClr val="8CC63E"/>
      </a:accent4>
      <a:accent5>
        <a:srgbClr val="5294C4"/>
      </a:accent5>
      <a:accent6>
        <a:srgbClr val="9FE445"/>
      </a:accent6>
      <a:hlink>
        <a:srgbClr val="1F2B4F"/>
      </a:hlink>
      <a:folHlink>
        <a:srgbClr val="954F7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1.01.27_10FAKTOR_utkast" id="{A739EDD9-875A-1848-89C4-8EDD834FB61E}" vid="{D28FE1FC-4ADF-6541-A788-E94F676058D0}"/>
    </a:ext>
  </a:extLst>
</a:theme>
</file>

<file path=ppt/theme/theme13.xml><?xml version="1.0" encoding="utf-8"?>
<a:theme xmlns:a="http://schemas.openxmlformats.org/drawingml/2006/main" name="3_Office-tema">
  <a:themeElements>
    <a:clrScheme name="KSK">
      <a:dk1>
        <a:srgbClr val="1F2C4F"/>
      </a:dk1>
      <a:lt1>
        <a:srgbClr val="FFFFFF"/>
      </a:lt1>
      <a:dk2>
        <a:srgbClr val="5193C3"/>
      </a:dk2>
      <a:lt2>
        <a:srgbClr val="FFFFFF"/>
      </a:lt2>
      <a:accent1>
        <a:srgbClr val="1F2B4F"/>
      </a:accent1>
      <a:accent2>
        <a:srgbClr val="F7931D"/>
      </a:accent2>
      <a:accent3>
        <a:srgbClr val="2AB573"/>
      </a:accent3>
      <a:accent4>
        <a:srgbClr val="8CC63E"/>
      </a:accent4>
      <a:accent5>
        <a:srgbClr val="5294C4"/>
      </a:accent5>
      <a:accent6>
        <a:srgbClr val="9FE445"/>
      </a:accent6>
      <a:hlink>
        <a:srgbClr val="1F2B4F"/>
      </a:hlink>
      <a:folHlink>
        <a:srgbClr val="954F7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9" id="{426A7EC4-B6F3-0A4E-AC34-6822F0DDAE41}" vid="{BB0275A7-4370-064B-80D7-C07D4A7FCC6A}"/>
    </a:ext>
  </a:extLst>
</a:theme>
</file>

<file path=ppt/theme/theme14.xml><?xml version="1.0" encoding="utf-8"?>
<a:theme xmlns:a="http://schemas.openxmlformats.org/drawingml/2006/main" name="Fasett">
  <a:themeElements>
    <a:clrScheme name="Faset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5.xml><?xml version="1.0" encoding="utf-8"?>
<a:theme xmlns:a="http://schemas.openxmlformats.org/drawingml/2006/main" name="25_Office-tema">
  <a:themeElements>
    <a:clrScheme name="KSK">
      <a:dk1>
        <a:srgbClr val="1F2C4F"/>
      </a:dk1>
      <a:lt1>
        <a:srgbClr val="FFFFFF"/>
      </a:lt1>
      <a:dk2>
        <a:srgbClr val="5193C3"/>
      </a:dk2>
      <a:lt2>
        <a:srgbClr val="FFFFFF"/>
      </a:lt2>
      <a:accent1>
        <a:srgbClr val="1F2B4F"/>
      </a:accent1>
      <a:accent2>
        <a:srgbClr val="F7931D"/>
      </a:accent2>
      <a:accent3>
        <a:srgbClr val="2AB573"/>
      </a:accent3>
      <a:accent4>
        <a:srgbClr val="8CC63E"/>
      </a:accent4>
      <a:accent5>
        <a:srgbClr val="5294C4"/>
      </a:accent5>
      <a:accent6>
        <a:srgbClr val="9FE445"/>
      </a:accent6>
      <a:hlink>
        <a:srgbClr val="1F2B4F"/>
      </a:hlink>
      <a:folHlink>
        <a:srgbClr val="954F7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SK_ppMAL_jan21_test" id="{38F32BC9-59F0-8E4C-91B8-E7BCB939A895}" vid="{316903A0-2628-9B48-A7CC-6269681147D4}"/>
    </a:ext>
  </a:extLst>
</a:theme>
</file>

<file path=ppt/theme/theme16.xml><?xml version="1.0" encoding="utf-8"?>
<a:theme xmlns:a="http://schemas.openxmlformats.org/drawingml/2006/main" name="23_Office-tema">
  <a:themeElements>
    <a:clrScheme name="KSK">
      <a:dk1>
        <a:srgbClr val="1F2C4F"/>
      </a:dk1>
      <a:lt1>
        <a:srgbClr val="FFFFFF"/>
      </a:lt1>
      <a:dk2>
        <a:srgbClr val="5193C3"/>
      </a:dk2>
      <a:lt2>
        <a:srgbClr val="FFFFFF"/>
      </a:lt2>
      <a:accent1>
        <a:srgbClr val="1F2B4F"/>
      </a:accent1>
      <a:accent2>
        <a:srgbClr val="F7931D"/>
      </a:accent2>
      <a:accent3>
        <a:srgbClr val="2AB573"/>
      </a:accent3>
      <a:accent4>
        <a:srgbClr val="8CC63E"/>
      </a:accent4>
      <a:accent5>
        <a:srgbClr val="5294C4"/>
      </a:accent5>
      <a:accent6>
        <a:srgbClr val="9FE445"/>
      </a:accent6>
      <a:hlink>
        <a:srgbClr val="1F2B4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K_ppt-mal" id="{10AA4DCE-E64C-EE4A-B58C-1CE667DC139A}" vid="{83CCDAE4-2D3D-A540-AA8D-4DD395C992F1}"/>
    </a:ext>
  </a:extLst>
</a:theme>
</file>

<file path=ppt/theme/theme17.xml><?xml version="1.0" encoding="utf-8"?>
<a:theme xmlns:a="http://schemas.openxmlformats.org/drawingml/2006/main" name="Office Theme">
  <a:themeElements>
    <a:clrScheme name="KS 10faktor">
      <a:dk1>
        <a:srgbClr val="050038"/>
      </a:dk1>
      <a:lt1>
        <a:srgbClr val="FFFFFF"/>
      </a:lt1>
      <a:dk2>
        <a:srgbClr val="050038"/>
      </a:dk2>
      <a:lt2>
        <a:srgbClr val="F4F4F4"/>
      </a:lt2>
      <a:accent1>
        <a:srgbClr val="00FFB4"/>
      </a:accent1>
      <a:accent2>
        <a:srgbClr val="00C089"/>
      </a:accent2>
      <a:accent3>
        <a:srgbClr val="EBECED"/>
      </a:accent3>
      <a:accent4>
        <a:srgbClr val="C40000"/>
      </a:accent4>
      <a:accent5>
        <a:srgbClr val="008E65"/>
      </a:accent5>
      <a:accent6>
        <a:srgbClr val="70AD47"/>
      </a:accent6>
      <a:hlink>
        <a:srgbClr val="00FFB4"/>
      </a:hlink>
      <a:folHlink>
        <a:srgbClr val="00C089"/>
      </a:folHlink>
    </a:clrScheme>
    <a:fontScheme name="Egendefinert 3">
      <a:majorFont>
        <a:latin typeface="Gimbal Grotesque Heavy"/>
        <a:ea typeface=""/>
        <a:cs typeface=""/>
      </a:majorFont>
      <a:minorFont>
        <a:latin typeface="Gimbal Grotesque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4_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8" id="{5907AFAD-7AD0-D540-A61C-7545626BBCDF}" vid="{2A45C5DC-4924-7C4E-92CF-688A46726186}"/>
    </a:ext>
  </a:extLst>
</a:theme>
</file>

<file path=ppt/theme/theme19.xml><?xml version="1.0" encoding="utf-8"?>
<a:theme xmlns:a="http://schemas.openxmlformats.org/drawingml/2006/main" name="35_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SK-standard" id="{DDEF3555-9549-CE42-94A7-DC7FCEFAD266}" vid="{DD95DC50-8007-724E-8C3E-6E14A51B47C6}"/>
    </a:ext>
  </a:extLst>
</a:theme>
</file>

<file path=ppt/theme/theme2.xml><?xml version="1.0" encoding="utf-8"?>
<a:theme xmlns:a="http://schemas.openxmlformats.org/drawingml/2006/main" name="2_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9" id="{426A7EC4-B6F3-0A4E-AC34-6822F0DDAE41}" vid="{E25036C9-9C08-D84B-B5E6-E36003AB05A3}"/>
    </a:ext>
  </a:extLst>
</a:theme>
</file>

<file path=ppt/theme/theme20.xml><?xml version="1.0" encoding="utf-8"?>
<a:theme xmlns:a="http://schemas.openxmlformats.org/drawingml/2006/main" name="27_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15" id="{B5792FB9-6439-274D-BFA3-D2E8D53725F3}" vid="{1DC24FCD-3ED2-504B-9C72-D45CD3D28099}"/>
    </a:ext>
  </a:extLst>
</a:theme>
</file>

<file path=ppt/theme/theme21.xml><?xml version="1.0" encoding="utf-8"?>
<a:theme xmlns:a="http://schemas.openxmlformats.org/drawingml/2006/main" name="28_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ksempler" id="{EFE741F1-0F2E-B54C-A5AE-8F68203C7CA0}" vid="{3F384EE6-6B23-0141-8CC0-9D661C0104C9}"/>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SK">
  <a:themeElements>
    <a:clrScheme name="KS konsulent ">
      <a:dk1>
        <a:srgbClr val="272727"/>
      </a:dk1>
      <a:lt1>
        <a:srgbClr val="FFFFFF"/>
      </a:lt1>
      <a:dk2>
        <a:srgbClr val="003976"/>
      </a:dk2>
      <a:lt2>
        <a:srgbClr val="C6C6C6"/>
      </a:lt2>
      <a:accent1>
        <a:srgbClr val="0071BB"/>
      </a:accent1>
      <a:accent2>
        <a:srgbClr val="003976"/>
      </a:accent2>
      <a:accent3>
        <a:srgbClr val="D5D2CA"/>
      </a:accent3>
      <a:accent4>
        <a:srgbClr val="09BF9C"/>
      </a:accent4>
      <a:accent5>
        <a:srgbClr val="09A5BF"/>
      </a:accent5>
      <a:accent6>
        <a:srgbClr val="548FC4"/>
      </a:accent6>
      <a:hlink>
        <a:srgbClr val="000000"/>
      </a:hlink>
      <a:folHlink>
        <a:srgbClr val="919191"/>
      </a:folHlink>
    </a:clrScheme>
    <a:fontScheme name="Arial-si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9" id="{426A7EC4-B6F3-0A4E-AC34-6822F0DDAE41}" vid="{A514E0BB-10A7-F44E-A299-2D205F20C250}"/>
    </a:ext>
  </a:extLst>
</a:theme>
</file>

<file path=ppt/theme/theme4.xml><?xml version="1.0" encoding="utf-8"?>
<a:theme xmlns:a="http://schemas.openxmlformats.org/drawingml/2006/main" name="3_KSK">
  <a:themeElements>
    <a:clrScheme name="KS konsulent ">
      <a:dk1>
        <a:srgbClr val="272727"/>
      </a:dk1>
      <a:lt1>
        <a:srgbClr val="FFFFFF"/>
      </a:lt1>
      <a:dk2>
        <a:srgbClr val="003976"/>
      </a:dk2>
      <a:lt2>
        <a:srgbClr val="C6C6C6"/>
      </a:lt2>
      <a:accent1>
        <a:srgbClr val="0071BB"/>
      </a:accent1>
      <a:accent2>
        <a:srgbClr val="003976"/>
      </a:accent2>
      <a:accent3>
        <a:srgbClr val="D5D2CA"/>
      </a:accent3>
      <a:accent4>
        <a:srgbClr val="09BF9C"/>
      </a:accent4>
      <a:accent5>
        <a:srgbClr val="09A5BF"/>
      </a:accent5>
      <a:accent6>
        <a:srgbClr val="548FC4"/>
      </a:accent6>
      <a:hlink>
        <a:srgbClr val="000000"/>
      </a:hlink>
      <a:folHlink>
        <a:srgbClr val="919191"/>
      </a:folHlink>
    </a:clrScheme>
    <a:fontScheme name="Arial-si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9" id="{426A7EC4-B6F3-0A4E-AC34-6822F0DDAE41}" vid="{F1623B69-7294-8C49-ACBE-3D3264FD29C3}"/>
    </a:ext>
  </a:extLst>
</a:theme>
</file>

<file path=ppt/theme/theme5.xml><?xml version="1.0" encoding="utf-8"?>
<a:theme xmlns:a="http://schemas.openxmlformats.org/drawingml/2006/main" name="KSK">
  <a:themeElements>
    <a:clrScheme name="KS konsulent ">
      <a:dk1>
        <a:srgbClr val="272727"/>
      </a:dk1>
      <a:lt1>
        <a:srgbClr val="FFFFFF"/>
      </a:lt1>
      <a:dk2>
        <a:srgbClr val="003976"/>
      </a:dk2>
      <a:lt2>
        <a:srgbClr val="C6C6C6"/>
      </a:lt2>
      <a:accent1>
        <a:srgbClr val="0071BB"/>
      </a:accent1>
      <a:accent2>
        <a:srgbClr val="003976"/>
      </a:accent2>
      <a:accent3>
        <a:srgbClr val="D5D2CA"/>
      </a:accent3>
      <a:accent4>
        <a:srgbClr val="09BF9C"/>
      </a:accent4>
      <a:accent5>
        <a:srgbClr val="09A5BF"/>
      </a:accent5>
      <a:accent6>
        <a:srgbClr val="548FC4"/>
      </a:accent6>
      <a:hlink>
        <a:srgbClr val="000000"/>
      </a:hlink>
      <a:folHlink>
        <a:srgbClr val="919191"/>
      </a:folHlink>
    </a:clrScheme>
    <a:fontScheme name="Arial-si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K_mal2020" id="{9E1B3DA6-09C8-2048-AD94-FACFC6A355CD}" vid="{818ACD33-0EBC-E742-A12F-B1AE13882198}"/>
    </a:ext>
  </a:extLst>
</a:theme>
</file>

<file path=ppt/theme/theme6.xml><?xml version="1.0" encoding="utf-8"?>
<a:theme xmlns:a="http://schemas.openxmlformats.org/drawingml/2006/main" name="2_KSK">
  <a:themeElements>
    <a:clrScheme name="KS konsulent ">
      <a:dk1>
        <a:srgbClr val="272727"/>
      </a:dk1>
      <a:lt1>
        <a:srgbClr val="FFFFFF"/>
      </a:lt1>
      <a:dk2>
        <a:srgbClr val="003976"/>
      </a:dk2>
      <a:lt2>
        <a:srgbClr val="C6C6C6"/>
      </a:lt2>
      <a:accent1>
        <a:srgbClr val="0071BB"/>
      </a:accent1>
      <a:accent2>
        <a:srgbClr val="003976"/>
      </a:accent2>
      <a:accent3>
        <a:srgbClr val="D5D2CA"/>
      </a:accent3>
      <a:accent4>
        <a:srgbClr val="09BF9C"/>
      </a:accent4>
      <a:accent5>
        <a:srgbClr val="09A5BF"/>
      </a:accent5>
      <a:accent6>
        <a:srgbClr val="548FC4"/>
      </a:accent6>
      <a:hlink>
        <a:srgbClr val="000000"/>
      </a:hlink>
      <a:folHlink>
        <a:srgbClr val="919191"/>
      </a:folHlink>
    </a:clrScheme>
    <a:fontScheme name="Arial-si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58EC96C-A988-114D-B20D-DEB5D7C1097A}" vid="{740F6DBD-1374-BC49-8516-D022BCC577EC}"/>
    </a:ext>
  </a:extLst>
</a:theme>
</file>

<file path=ppt/theme/theme7.xml><?xml version="1.0" encoding="utf-8"?>
<a:theme xmlns:a="http://schemas.openxmlformats.org/drawingml/2006/main" name="13_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SK-standard" id="{DDEF3555-9549-CE42-94A7-DC7FCEFAD266}" vid="{D41F8F2E-AC8C-4742-8DE3-8A7F2B14B1E8}"/>
    </a:ext>
  </a:extLst>
</a:theme>
</file>

<file path=ppt/theme/theme8.xml><?xml version="1.0" encoding="utf-8"?>
<a:theme xmlns:a="http://schemas.openxmlformats.org/drawingml/2006/main" name="18_Office-tema">
  <a:themeElements>
    <a:clrScheme name="KSK">
      <a:dk1>
        <a:srgbClr val="1F2C4F"/>
      </a:dk1>
      <a:lt1>
        <a:srgbClr val="FFFFFF"/>
      </a:lt1>
      <a:dk2>
        <a:srgbClr val="5193C3"/>
      </a:dk2>
      <a:lt2>
        <a:srgbClr val="FFFFFF"/>
      </a:lt2>
      <a:accent1>
        <a:srgbClr val="1F2B4F"/>
      </a:accent1>
      <a:accent2>
        <a:srgbClr val="F7931D"/>
      </a:accent2>
      <a:accent3>
        <a:srgbClr val="2AB573"/>
      </a:accent3>
      <a:accent4>
        <a:srgbClr val="8CC63E"/>
      </a:accent4>
      <a:accent5>
        <a:srgbClr val="5294C4"/>
      </a:accent5>
      <a:accent6>
        <a:srgbClr val="9FE445"/>
      </a:accent6>
      <a:hlink>
        <a:srgbClr val="1F2B4F"/>
      </a:hlink>
      <a:folHlink>
        <a:srgbClr val="954F7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1.01.27_10FAKTOR_utkast" id="{A739EDD9-875A-1848-89C4-8EDD834FB61E}" vid="{D28FE1FC-4ADF-6541-A788-E94F676058D0}"/>
    </a:ext>
  </a:extLst>
</a:theme>
</file>

<file path=ppt/theme/theme9.xml><?xml version="1.0" encoding="utf-8"?>
<a:theme xmlns:a="http://schemas.openxmlformats.org/drawingml/2006/main" name="19_Office-tema">
  <a:themeElements>
    <a:clrScheme name="KSK">
      <a:dk1>
        <a:srgbClr val="1F2C4F"/>
      </a:dk1>
      <a:lt1>
        <a:srgbClr val="FFFFFF"/>
      </a:lt1>
      <a:dk2>
        <a:srgbClr val="5193C3"/>
      </a:dk2>
      <a:lt2>
        <a:srgbClr val="FFFFFF"/>
      </a:lt2>
      <a:accent1>
        <a:srgbClr val="1F2B4F"/>
      </a:accent1>
      <a:accent2>
        <a:srgbClr val="F7931D"/>
      </a:accent2>
      <a:accent3>
        <a:srgbClr val="2AB573"/>
      </a:accent3>
      <a:accent4>
        <a:srgbClr val="8CC63E"/>
      </a:accent4>
      <a:accent5>
        <a:srgbClr val="5294C4"/>
      </a:accent5>
      <a:accent6>
        <a:srgbClr val="9FE445"/>
      </a:accent6>
      <a:hlink>
        <a:srgbClr val="1F2B4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K_ppt-mal" id="{10AA4DCE-E64C-EE4A-B58C-1CE667DC139A}" vid="{83CCDAE4-2D3D-A540-AA8D-4DD395C992F1}"/>
    </a:ext>
  </a:extLst>
</a:theme>
</file>

<file path=docProps/app.xml><?xml version="1.0" encoding="utf-8"?>
<Properties xmlns="http://schemas.openxmlformats.org/officeDocument/2006/extended-properties" xmlns:vt="http://schemas.openxmlformats.org/officeDocument/2006/docPropsVTypes">
  <Template>Office-tema</Template>
  <TotalTime>411</TotalTime>
  <Words>4020</Words>
  <Application>Microsoft Macintosh PowerPoint</Application>
  <PresentationFormat>Widescreen</PresentationFormat>
  <Paragraphs>634</Paragraphs>
  <Slides>56</Slides>
  <Notes>37</Notes>
  <HiddenSlides>0</HiddenSlides>
  <MMClips>0</MMClips>
  <ScaleCrop>false</ScaleCrop>
  <HeadingPairs>
    <vt:vector size="8" baseType="variant">
      <vt:variant>
        <vt:lpstr>Brukte skrifter</vt:lpstr>
      </vt:variant>
      <vt:variant>
        <vt:i4>13</vt:i4>
      </vt:variant>
      <vt:variant>
        <vt:lpstr>Tema</vt:lpstr>
      </vt:variant>
      <vt:variant>
        <vt:i4>21</vt:i4>
      </vt:variant>
      <vt:variant>
        <vt:lpstr>Innebygde OLE-servere</vt:lpstr>
      </vt:variant>
      <vt:variant>
        <vt:i4>1</vt:i4>
      </vt:variant>
      <vt:variant>
        <vt:lpstr>Lysbildetitler</vt:lpstr>
      </vt:variant>
      <vt:variant>
        <vt:i4>56</vt:i4>
      </vt:variant>
    </vt:vector>
  </HeadingPairs>
  <TitlesOfParts>
    <vt:vector size="91" baseType="lpstr">
      <vt:lpstr>Arial</vt:lpstr>
      <vt:lpstr>Calibri</vt:lpstr>
      <vt:lpstr>Calibri Light</vt:lpstr>
      <vt:lpstr>Gimbal Grotesque</vt:lpstr>
      <vt:lpstr>Gimbal Grotesque Heavy</vt:lpstr>
      <vt:lpstr>Gimbal Grotesque Light</vt:lpstr>
      <vt:lpstr>Helvetica</vt:lpstr>
      <vt:lpstr>Helvetica Neue</vt:lpstr>
      <vt:lpstr>Source Sans Pro</vt:lpstr>
      <vt:lpstr>Source Sans Pro Semibold</vt:lpstr>
      <vt:lpstr>Symbol</vt:lpstr>
      <vt:lpstr>Trebuchet MS</vt:lpstr>
      <vt:lpstr>Wingdings 3</vt:lpstr>
      <vt:lpstr>Office-tema</vt:lpstr>
      <vt:lpstr>2_Office-tema</vt:lpstr>
      <vt:lpstr>1_KSK</vt:lpstr>
      <vt:lpstr>3_KSK</vt:lpstr>
      <vt:lpstr>KSK</vt:lpstr>
      <vt:lpstr>2_KSK</vt:lpstr>
      <vt:lpstr>13_Office-tema</vt:lpstr>
      <vt:lpstr>18_Office-tema</vt:lpstr>
      <vt:lpstr>19_Office-tema</vt:lpstr>
      <vt:lpstr>20_Office-tema</vt:lpstr>
      <vt:lpstr>21_Office-tema</vt:lpstr>
      <vt:lpstr>22_Office-tema</vt:lpstr>
      <vt:lpstr>3_Office-tema</vt:lpstr>
      <vt:lpstr>Fasett</vt:lpstr>
      <vt:lpstr>25_Office-tema</vt:lpstr>
      <vt:lpstr>23_Office-tema</vt:lpstr>
      <vt:lpstr>Office Theme</vt:lpstr>
      <vt:lpstr>34_Office-tema</vt:lpstr>
      <vt:lpstr>35_Office-tema</vt:lpstr>
      <vt:lpstr>27_Office-tema</vt:lpstr>
      <vt:lpstr>28_Office-tema</vt:lpstr>
      <vt:lpstr>think-cell Slide</vt:lpstr>
      <vt:lpstr>Samling før gjennomføring av  medarbeiderundersøkelsen 10-FAKTOR 2021 </vt:lpstr>
      <vt:lpstr>Formål med samlingen</vt:lpstr>
      <vt:lpstr>Rammeprogram</vt:lpstr>
      <vt:lpstr>Hva er 10-FAKTOR?</vt:lpstr>
      <vt:lpstr>Hva slags undersøkelse er dette?</vt:lpstr>
      <vt:lpstr>Noen viktige sammenhenger etter Linda Lai, basert på Self-determinationteori, Deci &amp; Ryan </vt:lpstr>
      <vt:lpstr>10-FAKTOR – effektivt lederskap, godt medarbeiderskap og den gode organisasjonen</vt:lpstr>
      <vt:lpstr>Faktorene påvirker hverandre</vt:lpstr>
      <vt:lpstr>Mestringsorientert ledelse</vt:lpstr>
      <vt:lpstr>Hvilke erfaringer har vi med oss fra tidligere medarbeiderundersøkelser?</vt:lpstr>
      <vt:lpstr>Erfaringsdeling i grupper</vt:lpstr>
      <vt:lpstr>Hvordan forankre og gjennomføre undersøkelsen best mulig?</vt:lpstr>
      <vt:lpstr>Innsats – fordeling av de ulike fasene </vt:lpstr>
      <vt:lpstr>PowerPoint-presentasjon</vt:lpstr>
      <vt:lpstr>PowerPoint-presentasjon</vt:lpstr>
      <vt:lpstr>Partenes rolle og bidrag i arbeid med 10-faktor</vt:lpstr>
      <vt:lpstr>Utviklingskraften i samarbeid</vt:lpstr>
      <vt:lpstr>Snakk med sidepersonen</vt:lpstr>
      <vt:lpstr>Hvordan ser undersøkelsen ut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Oppfølging av resultatene</vt:lpstr>
      <vt:lpstr>Innsats – fordeling av de ulike fasene </vt:lpstr>
      <vt:lpstr>Tips når du legger fram resultatene:</vt:lpstr>
      <vt:lpstr>Oppfølging</vt:lpstr>
      <vt:lpstr>Anbefales gjennomført i 2 møter</vt:lpstr>
      <vt:lpstr>Lærende møter (IGP) </vt:lpstr>
      <vt:lpstr>Bruk analysekrysset for å finne faktorene dere vil jobbe videre med: </vt:lpstr>
      <vt:lpstr>PowerPoint-presentasjon</vt:lpstr>
      <vt:lpstr>PowerPoint-presentasjon</vt:lpstr>
      <vt:lpstr>PowerPoint-presentasjon</vt:lpstr>
      <vt:lpstr>PowerPoint-presentasjon</vt:lpstr>
      <vt:lpstr>Anbefales gjennomført i 2 møter</vt:lpstr>
      <vt:lpstr>Veikart – slik vil vi forsterke valgt faktor</vt:lpstr>
      <vt:lpstr>Vårt veikart for arbeid med (sett inn faktor)</vt:lpstr>
      <vt:lpstr>Prioritering av tiltak </vt:lpstr>
      <vt:lpstr>10-FAKTOR og organisasjonskultur</vt:lpstr>
      <vt:lpstr>Hva er organisasjonskultur?</vt:lpstr>
      <vt:lpstr>Kultur – overflate og innhold</vt:lpstr>
      <vt:lpstr>Løfter vi sammen eller drar vi hver vår retning?</vt:lpstr>
      <vt:lpstr>Snakker vi om elefanten i rommet?</vt:lpstr>
      <vt:lpstr>Noen virkelighetsoppfatninger/grunnleggende antagelser som påvirker kulturen</vt:lpstr>
      <vt:lpstr>Eller...</vt:lpstr>
      <vt:lpstr>To tilnærminger til kulturutvikling</vt:lpstr>
      <vt:lpstr>Kulturanalyse – vår kultur</vt:lpstr>
      <vt:lpstr>Kulturanalyse – vi jakter på egne kulturtrekk </vt:lpstr>
      <vt:lpstr>PowerPoint-presentasjon</vt:lpstr>
      <vt:lpstr>Framdriftsplan i Nord-Aurdal</vt:lpstr>
      <vt:lpstr>Tidsplan 2021/2022</vt:lpstr>
      <vt:lpstr>Takk for i 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Linda Svendsrud</dc:creator>
  <cp:lastModifiedBy>Linda Svendsrud</cp:lastModifiedBy>
  <cp:revision>10</cp:revision>
  <dcterms:created xsi:type="dcterms:W3CDTF">2021-10-20T23:36:35Z</dcterms:created>
  <dcterms:modified xsi:type="dcterms:W3CDTF">2021-10-22T11:24:48Z</dcterms:modified>
</cp:coreProperties>
</file>