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0"/>
  </p:notesMasterIdLst>
  <p:sldIdLst>
    <p:sldId id="2115" r:id="rId2"/>
    <p:sldId id="2093" r:id="rId3"/>
    <p:sldId id="2094" r:id="rId4"/>
    <p:sldId id="2104" r:id="rId5"/>
    <p:sldId id="2123" r:id="rId6"/>
    <p:sldId id="2125" r:id="rId7"/>
    <p:sldId id="2091" r:id="rId8"/>
    <p:sldId id="2116" r:id="rId9"/>
    <p:sldId id="2107" r:id="rId10"/>
    <p:sldId id="2121" r:id="rId11"/>
    <p:sldId id="2105" r:id="rId12"/>
    <p:sldId id="2095" r:id="rId13"/>
    <p:sldId id="2124" r:id="rId14"/>
    <p:sldId id="2106" r:id="rId15"/>
    <p:sldId id="1890" r:id="rId16"/>
    <p:sldId id="2098" r:id="rId17"/>
    <p:sldId id="2101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B46EC-09E6-4560-A5C2-AF03F21847D6}" v="152" dt="2023-10-12T11:00:13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67456" autoAdjust="0"/>
  </p:normalViewPr>
  <p:slideViewPr>
    <p:cSldViewPr snapToGrid="0">
      <p:cViewPr varScale="1">
        <p:scale>
          <a:sx n="88" d="100"/>
          <a:sy n="88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id Synnøve Lindboe Reite" userId="d555dc7b-0fdc-432b-8882-f364bddf76fc" providerId="ADAL" clId="{89FB46EC-09E6-4560-A5C2-AF03F21847D6}"/>
    <pc:docChg chg="undo custSel addSld delSld modSld sldOrd">
      <pc:chgData name="Turid Synnøve Lindboe Reite" userId="d555dc7b-0fdc-432b-8882-f364bddf76fc" providerId="ADAL" clId="{89FB46EC-09E6-4560-A5C2-AF03F21847D6}" dt="2023-10-12T11:01:04.419" v="5586" actId="729"/>
      <pc:docMkLst>
        <pc:docMk/>
      </pc:docMkLst>
      <pc:sldChg chg="addSp delSp modSp add mod setBg">
        <pc:chgData name="Turid Synnøve Lindboe Reite" userId="d555dc7b-0fdc-432b-8882-f364bddf76fc" providerId="ADAL" clId="{89FB46EC-09E6-4560-A5C2-AF03F21847D6}" dt="2023-10-12T10:56:07.032" v="5306" actId="26606"/>
        <pc:sldMkLst>
          <pc:docMk/>
          <pc:sldMk cId="2912487071" sldId="276"/>
        </pc:sldMkLst>
        <pc:spChg chg="mod">
          <ac:chgData name="Turid Synnøve Lindboe Reite" userId="d555dc7b-0fdc-432b-8882-f364bddf76fc" providerId="ADAL" clId="{89FB46EC-09E6-4560-A5C2-AF03F21847D6}" dt="2023-10-12T10:56:07.032" v="5306" actId="26606"/>
          <ac:spMkLst>
            <pc:docMk/>
            <pc:sldMk cId="2912487071" sldId="276"/>
            <ac:spMk id="3" creationId="{7ECCF30E-CF8C-4510-88EE-0518B447E145}"/>
          </ac:spMkLst>
        </pc:spChg>
        <pc:spChg chg="add del">
          <ac:chgData name="Turid Synnøve Lindboe Reite" userId="d555dc7b-0fdc-432b-8882-f364bddf76fc" providerId="ADAL" clId="{89FB46EC-09E6-4560-A5C2-AF03F21847D6}" dt="2023-10-12T10:56:03.250" v="5303" actId="26606"/>
          <ac:spMkLst>
            <pc:docMk/>
            <pc:sldMk cId="2912487071" sldId="276"/>
            <ac:spMk id="13" creationId="{C1DD1A8A-57D5-4A81-AD04-532B043C5611}"/>
          </ac:spMkLst>
        </pc:spChg>
        <pc:spChg chg="add del">
          <ac:chgData name="Turid Synnøve Lindboe Reite" userId="d555dc7b-0fdc-432b-8882-f364bddf76fc" providerId="ADAL" clId="{89FB46EC-09E6-4560-A5C2-AF03F21847D6}" dt="2023-10-12T10:56:03.250" v="5303" actId="26606"/>
          <ac:spMkLst>
            <pc:docMk/>
            <pc:sldMk cId="2912487071" sldId="276"/>
            <ac:spMk id="15" creationId="{007891EC-4501-44ED-A8C8-B11B6DB767AB}"/>
          </ac:spMkLst>
        </pc:spChg>
        <pc:spChg chg="add del">
          <ac:chgData name="Turid Synnøve Lindboe Reite" userId="d555dc7b-0fdc-432b-8882-f364bddf76fc" providerId="ADAL" clId="{89FB46EC-09E6-4560-A5C2-AF03F21847D6}" dt="2023-10-12T10:56:07.021" v="5305" actId="26606"/>
          <ac:spMkLst>
            <pc:docMk/>
            <pc:sldMk cId="2912487071" sldId="276"/>
            <ac:spMk id="18" creationId="{758048B4-3F65-4EB9-ABA8-099353BE870F}"/>
          </ac:spMkLst>
        </pc:spChg>
        <pc:spChg chg="del">
          <ac:chgData name="Turid Synnøve Lindboe Reite" userId="d555dc7b-0fdc-432b-8882-f364bddf76fc" providerId="ADAL" clId="{89FB46EC-09E6-4560-A5C2-AF03F21847D6}" dt="2023-10-03T12:24:03.717" v="929" actId="478"/>
          <ac:spMkLst>
            <pc:docMk/>
            <pc:sldMk cId="2912487071" sldId="276"/>
            <ac:spMk id="19" creationId="{C56713BB-3D69-4708-9B7B-AA38034FE5C5}"/>
          </ac:spMkLst>
        </pc:spChg>
        <pc:spChg chg="del">
          <ac:chgData name="Turid Synnøve Lindboe Reite" userId="d555dc7b-0fdc-432b-8882-f364bddf76fc" providerId="ADAL" clId="{89FB46EC-09E6-4560-A5C2-AF03F21847D6}" dt="2023-10-03T12:24:06.532" v="930" actId="478"/>
          <ac:spMkLst>
            <pc:docMk/>
            <pc:sldMk cId="2912487071" sldId="276"/>
            <ac:spMk id="20" creationId="{15EDB8F9-EABB-4EDE-A553-4AD3D51752BC}"/>
          </ac:spMkLst>
        </pc:spChg>
        <pc:spChg chg="add del">
          <ac:chgData name="Turid Synnøve Lindboe Reite" userId="d555dc7b-0fdc-432b-8882-f364bddf76fc" providerId="ADAL" clId="{89FB46EC-09E6-4560-A5C2-AF03F21847D6}" dt="2023-10-12T10:56:07.021" v="5305" actId="26606"/>
          <ac:spMkLst>
            <pc:docMk/>
            <pc:sldMk cId="2912487071" sldId="276"/>
            <ac:spMk id="24" creationId="{1AE2FDE4-8ECB-4D0B-B871-D4EE526064C4}"/>
          </ac:spMkLst>
        </pc:spChg>
        <pc:spChg chg="add">
          <ac:chgData name="Turid Synnøve Lindboe Reite" userId="d555dc7b-0fdc-432b-8882-f364bddf76fc" providerId="ADAL" clId="{89FB46EC-09E6-4560-A5C2-AF03F21847D6}" dt="2023-10-12T10:56:07.032" v="5306" actId="26606"/>
          <ac:spMkLst>
            <pc:docMk/>
            <pc:sldMk cId="2912487071" sldId="276"/>
            <ac:spMk id="27" creationId="{4D4677D2-D5AC-4CF9-9EED-2B89D0A1C212}"/>
          </ac:spMkLst>
        </pc:spChg>
        <pc:spChg chg="add">
          <ac:chgData name="Turid Synnøve Lindboe Reite" userId="d555dc7b-0fdc-432b-8882-f364bddf76fc" providerId="ADAL" clId="{89FB46EC-09E6-4560-A5C2-AF03F21847D6}" dt="2023-10-12T10:56:07.032" v="5306" actId="26606"/>
          <ac:spMkLst>
            <pc:docMk/>
            <pc:sldMk cId="2912487071" sldId="276"/>
            <ac:spMk id="28" creationId="{C6D54F7E-825A-4BBA-815F-35CCA8B97786}"/>
          </ac:spMkLst>
        </pc:spChg>
        <pc:grpChg chg="add del">
          <ac:chgData name="Turid Synnøve Lindboe Reite" userId="d555dc7b-0fdc-432b-8882-f364bddf76fc" providerId="ADAL" clId="{89FB46EC-09E6-4560-A5C2-AF03F21847D6}" dt="2023-10-12T10:56:07.021" v="5305" actId="26606"/>
          <ac:grpSpMkLst>
            <pc:docMk/>
            <pc:sldMk cId="2912487071" sldId="276"/>
            <ac:grpSpMk id="21" creationId="{18488D89-E3BB-4E60-BF44-5F0BE92E3F13}"/>
          </ac:grpSpMkLst>
        </pc:grpChg>
        <pc:picChg chg="mod">
          <ac:chgData name="Turid Synnøve Lindboe Reite" userId="d555dc7b-0fdc-432b-8882-f364bddf76fc" providerId="ADAL" clId="{89FB46EC-09E6-4560-A5C2-AF03F21847D6}" dt="2023-10-12T10:56:07.032" v="5306" actId="26606"/>
          <ac:picMkLst>
            <pc:docMk/>
            <pc:sldMk cId="2912487071" sldId="276"/>
            <ac:picMk id="8" creationId="{51DB4F76-AA11-41E2-9DF6-23C6D9E9C5B1}"/>
          </ac:picMkLst>
        </pc:picChg>
        <pc:cxnChg chg="add del">
          <ac:chgData name="Turid Synnøve Lindboe Reite" userId="d555dc7b-0fdc-432b-8882-f364bddf76fc" providerId="ADAL" clId="{89FB46EC-09E6-4560-A5C2-AF03F21847D6}" dt="2023-10-12T10:56:07.021" v="5305" actId="26606"/>
          <ac:cxnSpMkLst>
            <pc:docMk/>
            <pc:sldMk cId="2912487071" sldId="276"/>
            <ac:cxnSpMk id="17" creationId="{3C86DB23-FEFE-4C3A-88FA-8E855AB1EEBB}"/>
          </ac:cxnSpMkLst>
        </pc:cxnChg>
        <pc:cxnChg chg="add del">
          <ac:chgData name="Turid Synnøve Lindboe Reite" userId="d555dc7b-0fdc-432b-8882-f364bddf76fc" providerId="ADAL" clId="{89FB46EC-09E6-4560-A5C2-AF03F21847D6}" dt="2023-10-12T10:56:07.021" v="5305" actId="26606"/>
          <ac:cxnSpMkLst>
            <pc:docMk/>
            <pc:sldMk cId="2912487071" sldId="276"/>
            <ac:cxnSpMk id="25" creationId="{3BB22FAF-4B4F-40B1-97FF-67CD036C89D0}"/>
          </ac:cxnSpMkLst>
        </pc:cxnChg>
      </pc:sldChg>
      <pc:sldChg chg="addSp delSp modSp add mod">
        <pc:chgData name="Turid Synnøve Lindboe Reite" userId="d555dc7b-0fdc-432b-8882-f364bddf76fc" providerId="ADAL" clId="{89FB46EC-09E6-4560-A5C2-AF03F21847D6}" dt="2023-10-12T10:12:44.494" v="5040" actId="207"/>
        <pc:sldMkLst>
          <pc:docMk/>
          <pc:sldMk cId="1677575459" sldId="1890"/>
        </pc:sldMkLst>
        <pc:spChg chg="mod">
          <ac:chgData name="Turid Synnøve Lindboe Reite" userId="d555dc7b-0fdc-432b-8882-f364bddf76fc" providerId="ADAL" clId="{89FB46EC-09E6-4560-A5C2-AF03F21847D6}" dt="2023-10-12T10:09:25.875" v="4806" actId="20577"/>
          <ac:spMkLst>
            <pc:docMk/>
            <pc:sldMk cId="1677575459" sldId="1890"/>
            <ac:spMk id="3" creationId="{1B06A99C-C2AB-C159-20DD-2E6E191B80DA}"/>
          </ac:spMkLst>
        </pc:spChg>
        <pc:spChg chg="mod">
          <ac:chgData name="Turid Synnøve Lindboe Reite" userId="d555dc7b-0fdc-432b-8882-f364bddf76fc" providerId="ADAL" clId="{89FB46EC-09E6-4560-A5C2-AF03F21847D6}" dt="2023-10-12T10:11:12.075" v="5015" actId="20577"/>
          <ac:spMkLst>
            <pc:docMk/>
            <pc:sldMk cId="1677575459" sldId="1890"/>
            <ac:spMk id="6" creationId="{C559DE0B-D00C-ABD9-36D9-B16254523909}"/>
          </ac:spMkLst>
        </pc:spChg>
        <pc:spChg chg="mod">
          <ac:chgData name="Turid Synnøve Lindboe Reite" userId="d555dc7b-0fdc-432b-8882-f364bddf76fc" providerId="ADAL" clId="{89FB46EC-09E6-4560-A5C2-AF03F21847D6}" dt="2023-10-12T10:09:15.924" v="4774" actId="20577"/>
          <ac:spMkLst>
            <pc:docMk/>
            <pc:sldMk cId="1677575459" sldId="1890"/>
            <ac:spMk id="7" creationId="{4F88698A-2916-DB50-C367-3278E362636C}"/>
          </ac:spMkLst>
        </pc:spChg>
        <pc:spChg chg="mod">
          <ac:chgData name="Turid Synnøve Lindboe Reite" userId="d555dc7b-0fdc-432b-8882-f364bddf76fc" providerId="ADAL" clId="{89FB46EC-09E6-4560-A5C2-AF03F21847D6}" dt="2023-10-12T10:09:36.910" v="4829" actId="20577"/>
          <ac:spMkLst>
            <pc:docMk/>
            <pc:sldMk cId="1677575459" sldId="1890"/>
            <ac:spMk id="8" creationId="{D7B7C7E9-CBB9-5754-0857-A1B01DA71F01}"/>
          </ac:spMkLst>
        </pc:spChg>
        <pc:spChg chg="mod">
          <ac:chgData name="Turid Synnøve Lindboe Reite" userId="d555dc7b-0fdc-432b-8882-f364bddf76fc" providerId="ADAL" clId="{89FB46EC-09E6-4560-A5C2-AF03F21847D6}" dt="2023-10-12T10:09:52.561" v="4852" actId="20577"/>
          <ac:spMkLst>
            <pc:docMk/>
            <pc:sldMk cId="1677575459" sldId="1890"/>
            <ac:spMk id="9" creationId="{17E6AEFC-B19C-96E8-DF4C-5AF3C6B7CC15}"/>
          </ac:spMkLst>
        </pc:spChg>
        <pc:spChg chg="mod">
          <ac:chgData name="Turid Synnøve Lindboe Reite" userId="d555dc7b-0fdc-432b-8882-f364bddf76fc" providerId="ADAL" clId="{89FB46EC-09E6-4560-A5C2-AF03F21847D6}" dt="2023-10-12T10:10:10.060" v="4908" actId="20577"/>
          <ac:spMkLst>
            <pc:docMk/>
            <pc:sldMk cId="1677575459" sldId="1890"/>
            <ac:spMk id="10" creationId="{81CDF86F-64BD-1441-1819-951FEBAA9115}"/>
          </ac:spMkLst>
        </pc:spChg>
        <pc:spChg chg="add mod">
          <ac:chgData name="Turid Synnøve Lindboe Reite" userId="d555dc7b-0fdc-432b-8882-f364bddf76fc" providerId="ADAL" clId="{89FB46EC-09E6-4560-A5C2-AF03F21847D6}" dt="2023-10-12T10:12:44.494" v="5040" actId="207"/>
          <ac:spMkLst>
            <pc:docMk/>
            <pc:sldMk cId="1677575459" sldId="1890"/>
            <ac:spMk id="12" creationId="{2DCDBB91-0503-E24C-0F81-2DC760A78D56}"/>
          </ac:spMkLst>
        </pc:spChg>
        <pc:graphicFrameChg chg="mod">
          <ac:chgData name="Turid Synnøve Lindboe Reite" userId="d555dc7b-0fdc-432b-8882-f364bddf76fc" providerId="ADAL" clId="{89FB46EC-09E6-4560-A5C2-AF03F21847D6}" dt="2023-10-12T10:09:03.397" v="4742" actId="20577"/>
          <ac:graphicFrameMkLst>
            <pc:docMk/>
            <pc:sldMk cId="1677575459" sldId="1890"/>
            <ac:graphicFrameMk id="2" creationId="{B308365E-1144-C72A-6A2A-255ADB272564}"/>
          </ac:graphicFrameMkLst>
        </pc:graphicFrameChg>
        <pc:picChg chg="del">
          <ac:chgData name="Turid Synnøve Lindboe Reite" userId="d555dc7b-0fdc-432b-8882-f364bddf76fc" providerId="ADAL" clId="{89FB46EC-09E6-4560-A5C2-AF03F21847D6}" dt="2023-10-12T10:11:20.375" v="5016" actId="478"/>
          <ac:picMkLst>
            <pc:docMk/>
            <pc:sldMk cId="1677575459" sldId="1890"/>
            <ac:picMk id="5" creationId="{4607DC6B-050A-3DDB-DDB0-4E0D790F8F31}"/>
          </ac:picMkLst>
        </pc:picChg>
        <pc:picChg chg="add mod">
          <ac:chgData name="Turid Synnøve Lindboe Reite" userId="d555dc7b-0fdc-432b-8882-f364bddf76fc" providerId="ADAL" clId="{89FB46EC-09E6-4560-A5C2-AF03F21847D6}" dt="2023-10-12T10:12:20.185" v="5026" actId="1076"/>
          <ac:picMkLst>
            <pc:docMk/>
            <pc:sldMk cId="1677575459" sldId="1890"/>
            <ac:picMk id="13" creationId="{B4789DBA-0A48-E035-F8FC-79E49F32412F}"/>
          </ac:picMkLst>
        </pc:picChg>
      </pc:sldChg>
      <pc:sldChg chg="addSp modSp add mod">
        <pc:chgData name="Turid Synnøve Lindboe Reite" userId="d555dc7b-0fdc-432b-8882-f364bddf76fc" providerId="ADAL" clId="{89FB46EC-09E6-4560-A5C2-AF03F21847D6}" dt="2023-10-12T10:02:57.068" v="3608" actId="20577"/>
        <pc:sldMkLst>
          <pc:docMk/>
          <pc:sldMk cId="3916709704" sldId="2091"/>
        </pc:sldMkLst>
        <pc:spChg chg="mod">
          <ac:chgData name="Turid Synnøve Lindboe Reite" userId="d555dc7b-0fdc-432b-8882-f364bddf76fc" providerId="ADAL" clId="{89FB46EC-09E6-4560-A5C2-AF03F21847D6}" dt="2023-10-12T10:02:57.068" v="3608" actId="20577"/>
          <ac:spMkLst>
            <pc:docMk/>
            <pc:sldMk cId="3916709704" sldId="2091"/>
            <ac:spMk id="12" creationId="{65B18D6D-1603-58BA-9969-10612FE1359F}"/>
          </ac:spMkLst>
        </pc:spChg>
        <pc:spChg chg="mod">
          <ac:chgData name="Turid Synnøve Lindboe Reite" userId="d555dc7b-0fdc-432b-8882-f364bddf76fc" providerId="ADAL" clId="{89FB46EC-09E6-4560-A5C2-AF03F21847D6}" dt="2023-10-03T12:19:06.811" v="897" actId="20577"/>
          <ac:spMkLst>
            <pc:docMk/>
            <pc:sldMk cId="3916709704" sldId="2091"/>
            <ac:spMk id="18" creationId="{D98055F6-474A-9713-5BAE-884334CB8B20}"/>
          </ac:spMkLst>
        </pc:spChg>
        <pc:spChg chg="mod">
          <ac:chgData name="Turid Synnøve Lindboe Reite" userId="d555dc7b-0fdc-432b-8882-f364bddf76fc" providerId="ADAL" clId="{89FB46EC-09E6-4560-A5C2-AF03F21847D6}" dt="2023-10-12T07:27:09.656" v="1474" actId="20577"/>
          <ac:spMkLst>
            <pc:docMk/>
            <pc:sldMk cId="3916709704" sldId="2091"/>
            <ac:spMk id="20" creationId="{7863419B-4D58-03F1-0FB2-5C710D50D49F}"/>
          </ac:spMkLst>
        </pc:spChg>
        <pc:picChg chg="add mod">
          <ac:chgData name="Turid Synnøve Lindboe Reite" userId="d555dc7b-0fdc-432b-8882-f364bddf76fc" providerId="ADAL" clId="{89FB46EC-09E6-4560-A5C2-AF03F21847D6}" dt="2023-10-12T10:02:46.683" v="3605" actId="962"/>
          <ac:picMkLst>
            <pc:docMk/>
            <pc:sldMk cId="3916709704" sldId="2091"/>
            <ac:picMk id="2" creationId="{8B2DD3B7-47AA-85FF-6C46-370030018D9F}"/>
          </ac:picMkLst>
        </pc:picChg>
      </pc:sldChg>
      <pc:sldChg chg="delSp del mod delAnim modNotesTx">
        <pc:chgData name="Turid Synnøve Lindboe Reite" userId="d555dc7b-0fdc-432b-8882-f364bddf76fc" providerId="ADAL" clId="{89FB46EC-09E6-4560-A5C2-AF03F21847D6}" dt="2023-10-12T06:59:25.930" v="1029" actId="47"/>
        <pc:sldMkLst>
          <pc:docMk/>
          <pc:sldMk cId="3337616172" sldId="2092"/>
        </pc:sldMkLst>
        <pc:picChg chg="del">
          <ac:chgData name="Turid Synnøve Lindboe Reite" userId="d555dc7b-0fdc-432b-8882-f364bddf76fc" providerId="ADAL" clId="{89FB46EC-09E6-4560-A5C2-AF03F21847D6}" dt="2023-10-12T06:59:23.041" v="1028" actId="478"/>
          <ac:picMkLst>
            <pc:docMk/>
            <pc:sldMk cId="3337616172" sldId="2092"/>
            <ac:picMk id="7" creationId="{81027EAF-F14C-A5FC-AB0E-2715DBF89B75}"/>
          </ac:picMkLst>
        </pc:picChg>
      </pc:sldChg>
      <pc:sldChg chg="modSp mod ord modNotesTx">
        <pc:chgData name="Turid Synnøve Lindboe Reite" userId="d555dc7b-0fdc-432b-8882-f364bddf76fc" providerId="ADAL" clId="{89FB46EC-09E6-4560-A5C2-AF03F21847D6}" dt="2023-10-12T10:13:42.009" v="5054" actId="207"/>
        <pc:sldMkLst>
          <pc:docMk/>
          <pc:sldMk cId="4007567029" sldId="2093"/>
        </pc:sldMkLst>
        <pc:spChg chg="mod">
          <ac:chgData name="Turid Synnøve Lindboe Reite" userId="d555dc7b-0fdc-432b-8882-f364bddf76fc" providerId="ADAL" clId="{89FB46EC-09E6-4560-A5C2-AF03F21847D6}" dt="2023-10-12T10:13:42.009" v="5054" actId="207"/>
          <ac:spMkLst>
            <pc:docMk/>
            <pc:sldMk cId="4007567029" sldId="2093"/>
            <ac:spMk id="4" creationId="{9899B1BE-04B6-7EE7-002D-0471CC382F56}"/>
          </ac:spMkLst>
        </pc:spChg>
        <pc:spChg chg="mod">
          <ac:chgData name="Turid Synnøve Lindboe Reite" userId="d555dc7b-0fdc-432b-8882-f364bddf76fc" providerId="ADAL" clId="{89FB46EC-09E6-4560-A5C2-AF03F21847D6}" dt="2023-10-12T10:13:35.849" v="5051" actId="207"/>
          <ac:spMkLst>
            <pc:docMk/>
            <pc:sldMk cId="4007567029" sldId="2093"/>
            <ac:spMk id="9" creationId="{4C01A58D-F9A5-027C-35AB-4DF947F1686A}"/>
          </ac:spMkLst>
        </pc:spChg>
      </pc:sldChg>
      <pc:sldChg chg="modSp mod">
        <pc:chgData name="Turid Synnøve Lindboe Reite" userId="d555dc7b-0fdc-432b-8882-f364bddf76fc" providerId="ADAL" clId="{89FB46EC-09E6-4560-A5C2-AF03F21847D6}" dt="2023-10-12T10:32:02.217" v="5300" actId="122"/>
        <pc:sldMkLst>
          <pc:docMk/>
          <pc:sldMk cId="2985800161" sldId="2094"/>
        </pc:sldMkLst>
        <pc:spChg chg="mod">
          <ac:chgData name="Turid Synnøve Lindboe Reite" userId="d555dc7b-0fdc-432b-8882-f364bddf76fc" providerId="ADAL" clId="{89FB46EC-09E6-4560-A5C2-AF03F21847D6}" dt="2023-10-12T10:32:02.217" v="5300" actId="122"/>
          <ac:spMkLst>
            <pc:docMk/>
            <pc:sldMk cId="2985800161" sldId="2094"/>
            <ac:spMk id="9" creationId="{4C01A58D-F9A5-027C-35AB-4DF947F1686A}"/>
          </ac:spMkLst>
        </pc:spChg>
      </pc:sldChg>
      <pc:sldChg chg="addSp delSp modSp add mod modShow modNotesTx">
        <pc:chgData name="Turid Synnøve Lindboe Reite" userId="d555dc7b-0fdc-432b-8882-f364bddf76fc" providerId="ADAL" clId="{89FB46EC-09E6-4560-A5C2-AF03F21847D6}" dt="2023-10-12T11:01:04.419" v="5586" actId="729"/>
        <pc:sldMkLst>
          <pc:docMk/>
          <pc:sldMk cId="1812518954" sldId="2095"/>
        </pc:sldMkLst>
        <pc:spChg chg="add mod">
          <ac:chgData name="Turid Synnøve Lindboe Reite" userId="d555dc7b-0fdc-432b-8882-f364bddf76fc" providerId="ADAL" clId="{89FB46EC-09E6-4560-A5C2-AF03F21847D6}" dt="2023-10-12T10:59:57.879" v="5565" actId="1076"/>
          <ac:spMkLst>
            <pc:docMk/>
            <pc:sldMk cId="1812518954" sldId="2095"/>
            <ac:spMk id="3" creationId="{2374048B-9745-B591-6298-6C5FAF905CA7}"/>
          </ac:spMkLst>
        </pc:spChg>
        <pc:spChg chg="mod">
          <ac:chgData name="Turid Synnøve Lindboe Reite" userId="d555dc7b-0fdc-432b-8882-f364bddf76fc" providerId="ADAL" clId="{89FB46EC-09E6-4560-A5C2-AF03F21847D6}" dt="2023-10-12T07:37:08.167" v="2204" actId="1076"/>
          <ac:spMkLst>
            <pc:docMk/>
            <pc:sldMk cId="1812518954" sldId="2095"/>
            <ac:spMk id="12" creationId="{ACBB8995-46D4-3F11-260E-474D0017F0F3}"/>
          </ac:spMkLst>
        </pc:spChg>
        <pc:spChg chg="mod">
          <ac:chgData name="Turid Synnøve Lindboe Reite" userId="d555dc7b-0fdc-432b-8882-f364bddf76fc" providerId="ADAL" clId="{89FB46EC-09E6-4560-A5C2-AF03F21847D6}" dt="2023-10-12T11:00:39.129" v="5583" actId="20577"/>
          <ac:spMkLst>
            <pc:docMk/>
            <pc:sldMk cId="1812518954" sldId="2095"/>
            <ac:spMk id="14" creationId="{D88546C1-E9AD-A06E-7EC5-28253A6EB113}"/>
          </ac:spMkLst>
        </pc:spChg>
        <pc:spChg chg="mod">
          <ac:chgData name="Turid Synnøve Lindboe Reite" userId="d555dc7b-0fdc-432b-8882-f364bddf76fc" providerId="ADAL" clId="{89FB46EC-09E6-4560-A5C2-AF03F21847D6}" dt="2023-10-12T10:59:14.311" v="5520" actId="113"/>
          <ac:spMkLst>
            <pc:docMk/>
            <pc:sldMk cId="1812518954" sldId="2095"/>
            <ac:spMk id="17" creationId="{78EE6BC0-B433-8C42-2435-6929B0E639C4}"/>
          </ac:spMkLst>
        </pc:spChg>
        <pc:spChg chg="mod">
          <ac:chgData name="Turid Synnøve Lindboe Reite" userId="d555dc7b-0fdc-432b-8882-f364bddf76fc" providerId="ADAL" clId="{89FB46EC-09E6-4560-A5C2-AF03F21847D6}" dt="2023-10-12T10:59:06.515" v="5519" actId="1076"/>
          <ac:spMkLst>
            <pc:docMk/>
            <pc:sldMk cId="1812518954" sldId="2095"/>
            <ac:spMk id="19" creationId="{2CD8ED3C-AE5A-56ED-6F55-6FEDC8CA1F3C}"/>
          </ac:spMkLst>
        </pc:spChg>
        <pc:picChg chg="add del mod modCrop">
          <ac:chgData name="Turid Synnøve Lindboe Reite" userId="d555dc7b-0fdc-432b-8882-f364bddf76fc" providerId="ADAL" clId="{89FB46EC-09E6-4560-A5C2-AF03F21847D6}" dt="2023-10-12T07:37:11.045" v="2209" actId="22"/>
          <ac:picMkLst>
            <pc:docMk/>
            <pc:sldMk cId="1812518954" sldId="2095"/>
            <ac:picMk id="3" creationId="{42FA2D01-C802-717F-C9B3-66A531277097}"/>
          </ac:picMkLst>
        </pc:picChg>
        <pc:picChg chg="add mod modCrop">
          <ac:chgData name="Turid Synnøve Lindboe Reite" userId="d555dc7b-0fdc-432b-8882-f364bddf76fc" providerId="ADAL" clId="{89FB46EC-09E6-4560-A5C2-AF03F21847D6}" dt="2023-10-12T11:00:28.398" v="5570" actId="1076"/>
          <ac:picMkLst>
            <pc:docMk/>
            <pc:sldMk cId="1812518954" sldId="2095"/>
            <ac:picMk id="6" creationId="{0DCDBB37-6023-C20A-85E7-098A1DF30B42}"/>
          </ac:picMkLst>
        </pc:picChg>
        <pc:picChg chg="mod">
          <ac:chgData name="Turid Synnøve Lindboe Reite" userId="d555dc7b-0fdc-432b-8882-f364bddf76fc" providerId="ADAL" clId="{89FB46EC-09E6-4560-A5C2-AF03F21847D6}" dt="2023-10-12T07:37:07.564" v="2203" actId="1076"/>
          <ac:picMkLst>
            <pc:docMk/>
            <pc:sldMk cId="1812518954" sldId="2095"/>
            <ac:picMk id="13" creationId="{38E780D1-7D55-162A-4954-658CA8E670BA}"/>
          </ac:picMkLst>
        </pc:picChg>
        <pc:picChg chg="del">
          <ac:chgData name="Turid Synnøve Lindboe Reite" userId="d555dc7b-0fdc-432b-8882-f364bddf76fc" providerId="ADAL" clId="{89FB46EC-09E6-4560-A5C2-AF03F21847D6}" dt="2023-10-12T07:35:47.324" v="2161" actId="478"/>
          <ac:picMkLst>
            <pc:docMk/>
            <pc:sldMk cId="1812518954" sldId="2095"/>
            <ac:picMk id="15" creationId="{E3F8D793-B561-E680-63DA-DEF7663D8DE0}"/>
          </ac:picMkLst>
        </pc:picChg>
        <pc:picChg chg="mod">
          <ac:chgData name="Turid Synnøve Lindboe Reite" userId="d555dc7b-0fdc-432b-8882-f364bddf76fc" providerId="ADAL" clId="{89FB46EC-09E6-4560-A5C2-AF03F21847D6}" dt="2023-10-12T11:00:31.617" v="5571" actId="1076"/>
          <ac:picMkLst>
            <pc:docMk/>
            <pc:sldMk cId="1812518954" sldId="2095"/>
            <ac:picMk id="16" creationId="{4842817C-1F7F-F0AC-A2AB-0C172F483A89}"/>
          </ac:picMkLst>
        </pc:picChg>
        <pc:picChg chg="del">
          <ac:chgData name="Turid Synnøve Lindboe Reite" userId="d555dc7b-0fdc-432b-8882-f364bddf76fc" providerId="ADAL" clId="{89FB46EC-09E6-4560-A5C2-AF03F21847D6}" dt="2023-10-12T07:35:45.888" v="2160" actId="478"/>
          <ac:picMkLst>
            <pc:docMk/>
            <pc:sldMk cId="1812518954" sldId="2095"/>
            <ac:picMk id="18" creationId="{3A5FDAB6-F1AD-DF19-1A06-F418466E0959}"/>
          </ac:picMkLst>
        </pc:picChg>
      </pc:sldChg>
      <pc:sldChg chg="delSp modSp add del mod">
        <pc:chgData name="Turid Synnøve Lindboe Reite" userId="d555dc7b-0fdc-432b-8882-f364bddf76fc" providerId="ADAL" clId="{89FB46EC-09E6-4560-A5C2-AF03F21847D6}" dt="2023-10-12T10:11:34.402" v="5018" actId="47"/>
        <pc:sldMkLst>
          <pc:docMk/>
          <pc:sldMk cId="3957814750" sldId="2096"/>
        </pc:sldMkLst>
        <pc:spChg chg="mod">
          <ac:chgData name="Turid Synnøve Lindboe Reite" userId="d555dc7b-0fdc-432b-8882-f364bddf76fc" providerId="ADAL" clId="{89FB46EC-09E6-4560-A5C2-AF03F21847D6}" dt="2023-10-12T10:08:54.090" v="4730" actId="113"/>
          <ac:spMkLst>
            <pc:docMk/>
            <pc:sldMk cId="3957814750" sldId="2096"/>
            <ac:spMk id="9" creationId="{4C01A58D-F9A5-027C-35AB-4DF947F1686A}"/>
          </ac:spMkLst>
        </pc:spChg>
        <pc:picChg chg="del">
          <ac:chgData name="Turid Synnøve Lindboe Reite" userId="d555dc7b-0fdc-432b-8882-f364bddf76fc" providerId="ADAL" clId="{89FB46EC-09E6-4560-A5C2-AF03F21847D6}" dt="2023-10-12T10:11:28.482" v="5017" actId="478"/>
          <ac:picMkLst>
            <pc:docMk/>
            <pc:sldMk cId="3957814750" sldId="2096"/>
            <ac:picMk id="2" creationId="{0CD669DC-072A-7944-FF3B-EC3978CE6DC5}"/>
          </ac:picMkLst>
        </pc:picChg>
      </pc:sldChg>
      <pc:sldChg chg="modSp mod ord">
        <pc:chgData name="Turid Synnøve Lindboe Reite" userId="d555dc7b-0fdc-432b-8882-f364bddf76fc" providerId="ADAL" clId="{89FB46EC-09E6-4560-A5C2-AF03F21847D6}" dt="2023-10-12T10:17:31.933" v="5299"/>
        <pc:sldMkLst>
          <pc:docMk/>
          <pc:sldMk cId="3598359828" sldId="2098"/>
        </pc:sldMkLst>
        <pc:spChg chg="mod">
          <ac:chgData name="Turid Synnøve Lindboe Reite" userId="d555dc7b-0fdc-432b-8882-f364bddf76fc" providerId="ADAL" clId="{89FB46EC-09E6-4560-A5C2-AF03F21847D6}" dt="2023-10-12T10:02:15.738" v="3598" actId="20577"/>
          <ac:spMkLst>
            <pc:docMk/>
            <pc:sldMk cId="3598359828" sldId="2098"/>
            <ac:spMk id="2" creationId="{0478C1DE-2332-C77A-FE6B-44DB8813EBC2}"/>
          </ac:spMkLst>
        </pc:spChg>
        <pc:spChg chg="mod">
          <ac:chgData name="Turid Synnøve Lindboe Reite" userId="d555dc7b-0fdc-432b-8882-f364bddf76fc" providerId="ADAL" clId="{89FB46EC-09E6-4560-A5C2-AF03F21847D6}" dt="2023-10-12T10:02:10.700" v="3589" actId="113"/>
          <ac:spMkLst>
            <pc:docMk/>
            <pc:sldMk cId="3598359828" sldId="2098"/>
            <ac:spMk id="3" creationId="{FBD5226E-AC30-6E47-9C93-A00A2FA51CFF}"/>
          </ac:spMkLst>
        </pc:spChg>
        <pc:spChg chg="mod">
          <ac:chgData name="Turid Synnøve Lindboe Reite" userId="d555dc7b-0fdc-432b-8882-f364bddf76fc" providerId="ADAL" clId="{89FB46EC-09E6-4560-A5C2-AF03F21847D6}" dt="2023-10-12T10:13:27.472" v="5050" actId="2711"/>
          <ac:spMkLst>
            <pc:docMk/>
            <pc:sldMk cId="3598359828" sldId="2098"/>
            <ac:spMk id="9" creationId="{4C01A58D-F9A5-027C-35AB-4DF947F1686A}"/>
          </ac:spMkLst>
        </pc:spChg>
      </pc:sldChg>
      <pc:sldChg chg="add del">
        <pc:chgData name="Turid Synnøve Lindboe Reite" userId="d555dc7b-0fdc-432b-8882-f364bddf76fc" providerId="ADAL" clId="{89FB46EC-09E6-4560-A5C2-AF03F21847D6}" dt="2023-10-12T09:59:00.659" v="3132" actId="47"/>
        <pc:sldMkLst>
          <pc:docMk/>
          <pc:sldMk cId="784977771" sldId="2099"/>
        </pc:sldMkLst>
      </pc:sldChg>
      <pc:sldChg chg="modSp add mod">
        <pc:chgData name="Turid Synnøve Lindboe Reite" userId="d555dc7b-0fdc-432b-8882-f364bddf76fc" providerId="ADAL" clId="{89FB46EC-09E6-4560-A5C2-AF03F21847D6}" dt="2023-10-12T10:00:39.455" v="3347" actId="113"/>
        <pc:sldMkLst>
          <pc:docMk/>
          <pc:sldMk cId="1984931181" sldId="2101"/>
        </pc:sldMkLst>
        <pc:spChg chg="mod">
          <ac:chgData name="Turid Synnøve Lindboe Reite" userId="d555dc7b-0fdc-432b-8882-f364bddf76fc" providerId="ADAL" clId="{89FB46EC-09E6-4560-A5C2-AF03F21847D6}" dt="2023-10-12T10:00:39.455" v="3347" actId="113"/>
          <ac:spMkLst>
            <pc:docMk/>
            <pc:sldMk cId="1984931181" sldId="2101"/>
            <ac:spMk id="2" creationId="{02640A8D-4CD1-9DA8-F3CF-86CC66E74427}"/>
          </ac:spMkLst>
        </pc:spChg>
        <pc:spChg chg="mod">
          <ac:chgData name="Turid Synnøve Lindboe Reite" userId="d555dc7b-0fdc-432b-8882-f364bddf76fc" providerId="ADAL" clId="{89FB46EC-09E6-4560-A5C2-AF03F21847D6}" dt="2023-10-12T10:00:35.584" v="3346" actId="20577"/>
          <ac:spMkLst>
            <pc:docMk/>
            <pc:sldMk cId="1984931181" sldId="2101"/>
            <ac:spMk id="3" creationId="{8771615B-0FA4-42B1-63ED-9211F1323F3A}"/>
          </ac:spMkLst>
        </pc:spChg>
      </pc:sldChg>
      <pc:sldChg chg="modSp add del">
        <pc:chgData name="Turid Synnøve Lindboe Reite" userId="d555dc7b-0fdc-432b-8882-f364bddf76fc" providerId="ADAL" clId="{89FB46EC-09E6-4560-A5C2-AF03F21847D6}" dt="2023-10-12T09:58:55.632" v="3131" actId="47"/>
        <pc:sldMkLst>
          <pc:docMk/>
          <pc:sldMk cId="2609092153" sldId="2103"/>
        </pc:sldMkLst>
        <pc:spChg chg="mod">
          <ac:chgData name="Turid Synnøve Lindboe Reite" userId="d555dc7b-0fdc-432b-8882-f364bddf76fc" providerId="ADAL" clId="{89FB46EC-09E6-4560-A5C2-AF03F21847D6}" dt="2023-10-12T06:58:05.801" v="937"/>
          <ac:spMkLst>
            <pc:docMk/>
            <pc:sldMk cId="2609092153" sldId="2103"/>
            <ac:spMk id="2" creationId="{7641A379-DB66-A296-4219-82345BCF4739}"/>
          </ac:spMkLst>
        </pc:spChg>
      </pc:sldChg>
      <pc:sldChg chg="modSp mod">
        <pc:chgData name="Turid Synnøve Lindboe Reite" userId="d555dc7b-0fdc-432b-8882-f364bddf76fc" providerId="ADAL" clId="{89FB46EC-09E6-4560-A5C2-AF03F21847D6}" dt="2023-10-12T10:13:05.061" v="5043" actId="207"/>
        <pc:sldMkLst>
          <pc:docMk/>
          <pc:sldMk cId="2640621301" sldId="2104"/>
        </pc:sldMkLst>
        <pc:spChg chg="mod">
          <ac:chgData name="Turid Synnøve Lindboe Reite" userId="d555dc7b-0fdc-432b-8882-f364bddf76fc" providerId="ADAL" clId="{89FB46EC-09E6-4560-A5C2-AF03F21847D6}" dt="2023-10-12T07:25:51.598" v="1435" actId="20577"/>
          <ac:spMkLst>
            <pc:docMk/>
            <pc:sldMk cId="2640621301" sldId="2104"/>
            <ac:spMk id="2" creationId="{C1B7901C-12C4-2D03-8EB1-DF4A61A87E59}"/>
          </ac:spMkLst>
        </pc:spChg>
        <pc:spChg chg="mod">
          <ac:chgData name="Turid Synnøve Lindboe Reite" userId="d555dc7b-0fdc-432b-8882-f364bddf76fc" providerId="ADAL" clId="{89FB46EC-09E6-4560-A5C2-AF03F21847D6}" dt="2023-10-12T10:13:05.061" v="5043" actId="207"/>
          <ac:spMkLst>
            <pc:docMk/>
            <pc:sldMk cId="2640621301" sldId="2104"/>
            <ac:spMk id="9" creationId="{4C01A58D-F9A5-027C-35AB-4DF947F1686A}"/>
          </ac:spMkLst>
        </pc:spChg>
      </pc:sldChg>
      <pc:sldChg chg="addSp delSp modSp add mod ord modShow modNotesTx">
        <pc:chgData name="Turid Synnøve Lindboe Reite" userId="d555dc7b-0fdc-432b-8882-f364bddf76fc" providerId="ADAL" clId="{89FB46EC-09E6-4560-A5C2-AF03F21847D6}" dt="2023-10-12T11:00:56.329" v="5585"/>
        <pc:sldMkLst>
          <pc:docMk/>
          <pc:sldMk cId="1925036769" sldId="2105"/>
        </pc:sldMkLst>
        <pc:spChg chg="mod">
          <ac:chgData name="Turid Synnøve Lindboe Reite" userId="d555dc7b-0fdc-432b-8882-f364bddf76fc" providerId="ADAL" clId="{89FB46EC-09E6-4560-A5C2-AF03F21847D6}" dt="2023-10-12T10:58:03.136" v="5456" actId="20577"/>
          <ac:spMkLst>
            <pc:docMk/>
            <pc:sldMk cId="1925036769" sldId="2105"/>
            <ac:spMk id="2" creationId="{B60A37DA-A4CD-633E-57F5-EE255679946C}"/>
          </ac:spMkLst>
        </pc:spChg>
        <pc:spChg chg="mod">
          <ac:chgData name="Turid Synnøve Lindboe Reite" userId="d555dc7b-0fdc-432b-8882-f364bddf76fc" providerId="ADAL" clId="{89FB46EC-09E6-4560-A5C2-AF03F21847D6}" dt="2023-10-12T10:07:31.360" v="4540" actId="20577"/>
          <ac:spMkLst>
            <pc:docMk/>
            <pc:sldMk cId="1925036769" sldId="2105"/>
            <ac:spMk id="9" creationId="{4C01A58D-F9A5-027C-35AB-4DF947F1686A}"/>
          </ac:spMkLst>
        </pc:spChg>
        <pc:picChg chg="add del">
          <ac:chgData name="Turid Synnøve Lindboe Reite" userId="d555dc7b-0fdc-432b-8882-f364bddf76fc" providerId="ADAL" clId="{89FB46EC-09E6-4560-A5C2-AF03F21847D6}" dt="2023-10-12T07:44:00.838" v="2502" actId="478"/>
          <ac:picMkLst>
            <pc:docMk/>
            <pc:sldMk cId="1925036769" sldId="2105"/>
            <ac:picMk id="3" creationId="{13592479-3AF9-957B-68E6-ABA0E3CF5644}"/>
          </ac:picMkLst>
        </pc:picChg>
      </pc:sldChg>
      <pc:sldChg chg="addSp delSp modSp add mod setBg modNotesTx">
        <pc:chgData name="Turid Synnøve Lindboe Reite" userId="d555dc7b-0fdc-432b-8882-f364bddf76fc" providerId="ADAL" clId="{89FB46EC-09E6-4560-A5C2-AF03F21847D6}" dt="2023-10-12T10:58:32.848" v="5511" actId="20577"/>
        <pc:sldMkLst>
          <pc:docMk/>
          <pc:sldMk cId="1719186775" sldId="2106"/>
        </pc:sldMkLst>
        <pc:spChg chg="mod ord">
          <ac:chgData name="Turid Synnøve Lindboe Reite" userId="d555dc7b-0fdc-432b-8882-f364bddf76fc" providerId="ADAL" clId="{89FB46EC-09E6-4560-A5C2-AF03F21847D6}" dt="2023-10-12T07:47:17.425" v="2974" actId="26606"/>
          <ac:spMkLst>
            <pc:docMk/>
            <pc:sldMk cId="1719186775" sldId="2106"/>
            <ac:spMk id="6" creationId="{6EDA3BB1-B87D-A271-4489-8D09751B5C64}"/>
          </ac:spMkLst>
        </pc:spChg>
        <pc:spChg chg="mod">
          <ac:chgData name="Turid Synnøve Lindboe Reite" userId="d555dc7b-0fdc-432b-8882-f364bddf76fc" providerId="ADAL" clId="{89FB46EC-09E6-4560-A5C2-AF03F21847D6}" dt="2023-10-12T07:47:20.377" v="2975" actId="113"/>
          <ac:spMkLst>
            <pc:docMk/>
            <pc:sldMk cId="1719186775" sldId="2106"/>
            <ac:spMk id="9" creationId="{4C01A58D-F9A5-027C-35AB-4DF947F1686A}"/>
          </ac:spMkLst>
        </pc:spChg>
        <pc:spChg chg="add del">
          <ac:chgData name="Turid Synnøve Lindboe Reite" userId="d555dc7b-0fdc-432b-8882-f364bddf76fc" providerId="ADAL" clId="{89FB46EC-09E6-4560-A5C2-AF03F21847D6}" dt="2023-10-12T07:47:17.425" v="2974" actId="26606"/>
          <ac:spMkLst>
            <pc:docMk/>
            <pc:sldMk cId="1719186775" sldId="2106"/>
            <ac:spMk id="15" creationId="{DB304A14-32D0-4873-B914-423ED7B8DAFD}"/>
          </ac:spMkLst>
        </pc:spChg>
        <pc:spChg chg="add del">
          <ac:chgData name="Turid Synnøve Lindboe Reite" userId="d555dc7b-0fdc-432b-8882-f364bddf76fc" providerId="ADAL" clId="{89FB46EC-09E6-4560-A5C2-AF03F21847D6}" dt="2023-10-12T07:47:17.425" v="2974" actId="26606"/>
          <ac:spMkLst>
            <pc:docMk/>
            <pc:sldMk cId="1719186775" sldId="2106"/>
            <ac:spMk id="17" creationId="{1D460C86-854F-4FB3-ABC2-E823D8FEB9DB}"/>
          </ac:spMkLst>
        </pc:spChg>
        <pc:spChg chg="add del">
          <ac:chgData name="Turid Synnøve Lindboe Reite" userId="d555dc7b-0fdc-432b-8882-f364bddf76fc" providerId="ADAL" clId="{89FB46EC-09E6-4560-A5C2-AF03F21847D6}" dt="2023-10-12T07:47:17.425" v="2974" actId="26606"/>
          <ac:spMkLst>
            <pc:docMk/>
            <pc:sldMk cId="1719186775" sldId="2106"/>
            <ac:spMk id="19" creationId="{BB48116A-278A-4CC5-89D3-9DE8E8FF1245}"/>
          </ac:spMkLst>
        </pc:spChg>
        <pc:graphicFrameChg chg="mod modGraphic">
          <ac:chgData name="Turid Synnøve Lindboe Reite" userId="d555dc7b-0fdc-432b-8882-f364bddf76fc" providerId="ADAL" clId="{89FB46EC-09E6-4560-A5C2-AF03F21847D6}" dt="2023-10-12T07:47:17.425" v="2974" actId="26606"/>
          <ac:graphicFrameMkLst>
            <pc:docMk/>
            <pc:sldMk cId="1719186775" sldId="2106"/>
            <ac:graphicFrameMk id="3" creationId="{F3B45717-25C4-8C61-D8E5-CCBD4813D82E}"/>
          </ac:graphicFrameMkLst>
        </pc:graphicFrameChg>
        <pc:picChg chg="add del">
          <ac:chgData name="Turid Synnøve Lindboe Reite" userId="d555dc7b-0fdc-432b-8882-f364bddf76fc" providerId="ADAL" clId="{89FB46EC-09E6-4560-A5C2-AF03F21847D6}" dt="2023-10-12T07:47:17.425" v="2974" actId="26606"/>
          <ac:picMkLst>
            <pc:docMk/>
            <pc:sldMk cId="1719186775" sldId="2106"/>
            <ac:picMk id="11" creationId="{14E8B41A-0DBF-D250-E465-4CDDD3BBEF68}"/>
          </ac:picMkLst>
        </pc:picChg>
      </pc:sldChg>
      <pc:sldChg chg="modSp add mod">
        <pc:chgData name="Turid Synnøve Lindboe Reite" userId="d555dc7b-0fdc-432b-8882-f364bddf76fc" providerId="ADAL" clId="{89FB46EC-09E6-4560-A5C2-AF03F21847D6}" dt="2023-10-12T10:17:09.146" v="5295" actId="207"/>
        <pc:sldMkLst>
          <pc:docMk/>
          <pc:sldMk cId="737832012" sldId="2107"/>
        </pc:sldMkLst>
        <pc:spChg chg="mod">
          <ac:chgData name="Turid Synnøve Lindboe Reite" userId="d555dc7b-0fdc-432b-8882-f364bddf76fc" providerId="ADAL" clId="{89FB46EC-09E6-4560-A5C2-AF03F21847D6}" dt="2023-10-12T10:17:09.146" v="5295" actId="207"/>
          <ac:spMkLst>
            <pc:docMk/>
            <pc:sldMk cId="737832012" sldId="2107"/>
            <ac:spMk id="9" creationId="{4C01A58D-F9A5-027C-35AB-4DF947F1686A}"/>
          </ac:spMkLst>
        </pc:spChg>
        <pc:picChg chg="mod">
          <ac:chgData name="Turid Synnøve Lindboe Reite" userId="d555dc7b-0fdc-432b-8882-f364bddf76fc" providerId="ADAL" clId="{89FB46EC-09E6-4560-A5C2-AF03F21847D6}" dt="2023-10-12T10:12:03.139" v="5024" actId="1076"/>
          <ac:picMkLst>
            <pc:docMk/>
            <pc:sldMk cId="737832012" sldId="2107"/>
            <ac:picMk id="2" creationId="{FE4C09FB-E095-0AE4-ED9C-5117F231321D}"/>
          </ac:picMkLst>
        </pc:picChg>
      </pc:sldChg>
      <pc:sldChg chg="modSp add del">
        <pc:chgData name="Turid Synnøve Lindboe Reite" userId="d555dc7b-0fdc-432b-8882-f364bddf76fc" providerId="ADAL" clId="{89FB46EC-09E6-4560-A5C2-AF03F21847D6}" dt="2023-10-12T07:27:55.762" v="1479" actId="47"/>
        <pc:sldMkLst>
          <pc:docMk/>
          <pc:sldMk cId="3519850111" sldId="2108"/>
        </pc:sldMkLst>
        <pc:spChg chg="mod">
          <ac:chgData name="Turid Synnøve Lindboe Reite" userId="d555dc7b-0fdc-432b-8882-f364bddf76fc" providerId="ADAL" clId="{89FB46EC-09E6-4560-A5C2-AF03F21847D6}" dt="2023-10-12T06:58:05.801" v="937"/>
          <ac:spMkLst>
            <pc:docMk/>
            <pc:sldMk cId="3519850111" sldId="2108"/>
            <ac:spMk id="2" creationId="{E80A0846-358D-603B-7011-E1A2E2C940BE}"/>
          </ac:spMkLst>
        </pc:spChg>
      </pc:sldChg>
      <pc:sldChg chg="addSp modSp mod setBg">
        <pc:chgData name="Turid Synnøve Lindboe Reite" userId="d555dc7b-0fdc-432b-8882-f364bddf76fc" providerId="ADAL" clId="{89FB46EC-09E6-4560-A5C2-AF03F21847D6}" dt="2023-10-12T10:57:10.229" v="5449" actId="113"/>
        <pc:sldMkLst>
          <pc:docMk/>
          <pc:sldMk cId="4017069355" sldId="2115"/>
        </pc:sldMkLst>
        <pc:spChg chg="mod">
          <ac:chgData name="Turid Synnøve Lindboe Reite" userId="d555dc7b-0fdc-432b-8882-f364bddf76fc" providerId="ADAL" clId="{89FB46EC-09E6-4560-A5C2-AF03F21847D6}" dt="2023-10-12T10:14:02.727" v="5075" actId="20577"/>
          <ac:spMkLst>
            <pc:docMk/>
            <pc:sldMk cId="4017069355" sldId="2115"/>
            <ac:spMk id="3" creationId="{783D51ED-E7CF-9CCB-CD01-ED5B60DA8D0A}"/>
          </ac:spMkLst>
        </pc:spChg>
        <pc:spChg chg="mod">
          <ac:chgData name="Turid Synnøve Lindboe Reite" userId="d555dc7b-0fdc-432b-8882-f364bddf76fc" providerId="ADAL" clId="{89FB46EC-09E6-4560-A5C2-AF03F21847D6}" dt="2023-10-12T10:16:17.941" v="5290" actId="20577"/>
          <ac:spMkLst>
            <pc:docMk/>
            <pc:sldMk cId="4017069355" sldId="2115"/>
            <ac:spMk id="4" creationId="{AAEECE19-0851-4B3D-82A3-0CC2949341BE}"/>
          </ac:spMkLst>
        </pc:spChg>
        <pc:spChg chg="add mod">
          <ac:chgData name="Turid Synnøve Lindboe Reite" userId="d555dc7b-0fdc-432b-8882-f364bddf76fc" providerId="ADAL" clId="{89FB46EC-09E6-4560-A5C2-AF03F21847D6}" dt="2023-10-12T10:57:10.229" v="5449" actId="113"/>
          <ac:spMkLst>
            <pc:docMk/>
            <pc:sldMk cId="4017069355" sldId="2115"/>
            <ac:spMk id="6" creationId="{193850C7-456F-02A3-A877-AAF62141A266}"/>
          </ac:spMkLst>
        </pc:spChg>
        <pc:spChg chg="add">
          <ac:chgData name="Turid Synnøve Lindboe Reite" userId="d555dc7b-0fdc-432b-8882-f364bddf76fc" providerId="ADAL" clId="{89FB46EC-09E6-4560-A5C2-AF03F21847D6}" dt="2023-10-12T06:58:08.636" v="938" actId="26606"/>
          <ac:spMkLst>
            <pc:docMk/>
            <pc:sldMk cId="4017069355" sldId="2115"/>
            <ac:spMk id="9" creationId="{18873D23-2DCF-4B31-A009-95721C06E8E1}"/>
          </ac:spMkLst>
        </pc:spChg>
        <pc:spChg chg="add">
          <ac:chgData name="Turid Synnøve Lindboe Reite" userId="d555dc7b-0fdc-432b-8882-f364bddf76fc" providerId="ADAL" clId="{89FB46EC-09E6-4560-A5C2-AF03F21847D6}" dt="2023-10-12T06:58:08.636" v="938" actId="26606"/>
          <ac:spMkLst>
            <pc:docMk/>
            <pc:sldMk cId="4017069355" sldId="2115"/>
            <ac:spMk id="11" creationId="{C13EF075-D4EF-4929-ADBC-91B27DA19955}"/>
          </ac:spMkLst>
        </pc:spChg>
        <pc:grpChg chg="add">
          <ac:chgData name="Turid Synnøve Lindboe Reite" userId="d555dc7b-0fdc-432b-8882-f364bddf76fc" providerId="ADAL" clId="{89FB46EC-09E6-4560-A5C2-AF03F21847D6}" dt="2023-10-12T06:58:08.636" v="938" actId="26606"/>
          <ac:grpSpMkLst>
            <pc:docMk/>
            <pc:sldMk cId="4017069355" sldId="2115"/>
            <ac:grpSpMk id="13" creationId="{DAA26DFA-AAB2-4973-9C17-16D587C7B198}"/>
          </ac:grpSpMkLst>
        </pc:grpChg>
        <pc:picChg chg="add mod">
          <ac:chgData name="Turid Synnøve Lindboe Reite" userId="d555dc7b-0fdc-432b-8882-f364bddf76fc" providerId="ADAL" clId="{89FB46EC-09E6-4560-A5C2-AF03F21847D6}" dt="2023-10-12T10:16:22.275" v="5291" actId="1076"/>
          <ac:picMkLst>
            <pc:docMk/>
            <pc:sldMk cId="4017069355" sldId="2115"/>
            <ac:picMk id="2" creationId="{2AB69F6E-5097-8722-E8D7-D67A902095CA}"/>
          </ac:picMkLst>
        </pc:picChg>
      </pc:sldChg>
      <pc:sldChg chg="modSp add mod">
        <pc:chgData name="Turid Synnøve Lindboe Reite" userId="d555dc7b-0fdc-432b-8882-f364bddf76fc" providerId="ADAL" clId="{89FB46EC-09E6-4560-A5C2-AF03F21847D6}" dt="2023-10-12T07:34:07.229" v="2005" actId="20577"/>
        <pc:sldMkLst>
          <pc:docMk/>
          <pc:sldMk cId="3015157748" sldId="2116"/>
        </pc:sldMkLst>
        <pc:spChg chg="mod">
          <ac:chgData name="Turid Synnøve Lindboe Reite" userId="d555dc7b-0fdc-432b-8882-f364bddf76fc" providerId="ADAL" clId="{89FB46EC-09E6-4560-A5C2-AF03F21847D6}" dt="2023-10-12T07:33:41.416" v="1959" actId="113"/>
          <ac:spMkLst>
            <pc:docMk/>
            <pc:sldMk cId="3015157748" sldId="2116"/>
            <ac:spMk id="2" creationId="{2FA7D158-CD9B-CBD8-E601-4E0B63B991E4}"/>
          </ac:spMkLst>
        </pc:spChg>
        <pc:graphicFrameChg chg="mod modGraphic">
          <ac:chgData name="Turid Synnøve Lindboe Reite" userId="d555dc7b-0fdc-432b-8882-f364bddf76fc" providerId="ADAL" clId="{89FB46EC-09E6-4560-A5C2-AF03F21847D6}" dt="2023-10-12T07:34:07.229" v="2005" actId="20577"/>
          <ac:graphicFrameMkLst>
            <pc:docMk/>
            <pc:sldMk cId="3015157748" sldId="2116"/>
            <ac:graphicFrameMk id="5" creationId="{3C2E2561-73B2-CCB3-9ED2-6199B3583EB8}"/>
          </ac:graphicFrameMkLst>
        </pc:graphicFrameChg>
      </pc:sldChg>
      <pc:sldChg chg="add del">
        <pc:chgData name="Turid Synnøve Lindboe Reite" userId="d555dc7b-0fdc-432b-8882-f364bddf76fc" providerId="ADAL" clId="{89FB46EC-09E6-4560-A5C2-AF03F21847D6}" dt="2023-10-12T07:27:47.590" v="1478" actId="47"/>
        <pc:sldMkLst>
          <pc:docMk/>
          <pc:sldMk cId="1066422926" sldId="2118"/>
        </pc:sldMkLst>
      </pc:sldChg>
      <pc:sldChg chg="add del">
        <pc:chgData name="Turid Synnøve Lindboe Reite" userId="d555dc7b-0fdc-432b-8882-f364bddf76fc" providerId="ADAL" clId="{89FB46EC-09E6-4560-A5C2-AF03F21847D6}" dt="2023-10-12T07:27:43.738" v="1477" actId="47"/>
        <pc:sldMkLst>
          <pc:docMk/>
          <pc:sldMk cId="901128916" sldId="2119"/>
        </pc:sldMkLst>
      </pc:sldChg>
      <pc:sldChg chg="modSp add del mod">
        <pc:chgData name="Turid Synnøve Lindboe Reite" userId="d555dc7b-0fdc-432b-8882-f364bddf76fc" providerId="ADAL" clId="{89FB46EC-09E6-4560-A5C2-AF03F21847D6}" dt="2023-10-12T07:27:56.918" v="1480" actId="47"/>
        <pc:sldMkLst>
          <pc:docMk/>
          <pc:sldMk cId="3056823700" sldId="2120"/>
        </pc:sldMkLst>
        <pc:spChg chg="mod">
          <ac:chgData name="Turid Synnøve Lindboe Reite" userId="d555dc7b-0fdc-432b-8882-f364bddf76fc" providerId="ADAL" clId="{89FB46EC-09E6-4560-A5C2-AF03F21847D6}" dt="2023-10-03T12:19:51.313" v="910" actId="20577"/>
          <ac:spMkLst>
            <pc:docMk/>
            <pc:sldMk cId="3056823700" sldId="2120"/>
            <ac:spMk id="9" creationId="{4C01A58D-F9A5-027C-35AB-4DF947F1686A}"/>
          </ac:spMkLst>
        </pc:spChg>
      </pc:sldChg>
      <pc:sldChg chg="modSp add mod modNotesTx">
        <pc:chgData name="Turid Synnøve Lindboe Reite" userId="d555dc7b-0fdc-432b-8882-f364bddf76fc" providerId="ADAL" clId="{89FB46EC-09E6-4560-A5C2-AF03F21847D6}" dt="2023-10-12T10:03:28.621" v="3632" actId="113"/>
        <pc:sldMkLst>
          <pc:docMk/>
          <pc:sldMk cId="1506908788" sldId="2121"/>
        </pc:sldMkLst>
        <pc:spChg chg="mod">
          <ac:chgData name="Turid Synnøve Lindboe Reite" userId="d555dc7b-0fdc-432b-8882-f364bddf76fc" providerId="ADAL" clId="{89FB46EC-09E6-4560-A5C2-AF03F21847D6}" dt="2023-10-12T10:03:28.621" v="3632" actId="113"/>
          <ac:spMkLst>
            <pc:docMk/>
            <pc:sldMk cId="1506908788" sldId="2121"/>
            <ac:spMk id="2" creationId="{177A124C-C506-1350-4469-ED8B2C0674CA}"/>
          </ac:spMkLst>
        </pc:spChg>
      </pc:sldChg>
      <pc:sldChg chg="delSp modSp add del mod">
        <pc:chgData name="Turid Synnøve Lindboe Reite" userId="d555dc7b-0fdc-432b-8882-f364bddf76fc" providerId="ADAL" clId="{89FB46EC-09E6-4560-A5C2-AF03F21847D6}" dt="2023-10-12T09:58:54.765" v="3130" actId="47"/>
        <pc:sldMkLst>
          <pc:docMk/>
          <pc:sldMk cId="2380275778" sldId="2122"/>
        </pc:sldMkLst>
        <pc:spChg chg="mod">
          <ac:chgData name="Turid Synnøve Lindboe Reite" userId="d555dc7b-0fdc-432b-8882-f364bddf76fc" providerId="ADAL" clId="{89FB46EC-09E6-4560-A5C2-AF03F21847D6}" dt="2023-10-12T06:58:05.801" v="937"/>
          <ac:spMkLst>
            <pc:docMk/>
            <pc:sldMk cId="2380275778" sldId="2122"/>
            <ac:spMk id="2" creationId="{2F6DC00A-D495-586B-F3BF-9F33F851AA21}"/>
          </ac:spMkLst>
        </pc:spChg>
        <pc:spChg chg="del">
          <ac:chgData name="Turid Synnøve Lindboe Reite" userId="d555dc7b-0fdc-432b-8882-f364bddf76fc" providerId="ADAL" clId="{89FB46EC-09E6-4560-A5C2-AF03F21847D6}" dt="2023-10-03T12:24:14.173" v="932" actId="478"/>
          <ac:spMkLst>
            <pc:docMk/>
            <pc:sldMk cId="2380275778" sldId="2122"/>
            <ac:spMk id="4" creationId="{0FE17FD0-C6CE-B28A-AA71-5D0220D75D3C}"/>
          </ac:spMkLst>
        </pc:spChg>
        <pc:spChg chg="del">
          <ac:chgData name="Turid Synnøve Lindboe Reite" userId="d555dc7b-0fdc-432b-8882-f364bddf76fc" providerId="ADAL" clId="{89FB46EC-09E6-4560-A5C2-AF03F21847D6}" dt="2023-10-03T12:24:17.908" v="933" actId="478"/>
          <ac:spMkLst>
            <pc:docMk/>
            <pc:sldMk cId="2380275778" sldId="2122"/>
            <ac:spMk id="5" creationId="{EED9F845-7C2B-8CBE-5612-651A61307DAB}"/>
          </ac:spMkLst>
        </pc:spChg>
      </pc:sldChg>
      <pc:sldChg chg="modSp add mod">
        <pc:chgData name="Turid Synnøve Lindboe Reite" userId="d555dc7b-0fdc-432b-8882-f364bddf76fc" providerId="ADAL" clId="{89FB46EC-09E6-4560-A5C2-AF03F21847D6}" dt="2023-10-12T10:13:00.820" v="5042" actId="207"/>
        <pc:sldMkLst>
          <pc:docMk/>
          <pc:sldMk cId="3886490192" sldId="2123"/>
        </pc:sldMkLst>
        <pc:spChg chg="mod">
          <ac:chgData name="Turid Synnøve Lindboe Reite" userId="d555dc7b-0fdc-432b-8882-f364bddf76fc" providerId="ADAL" clId="{89FB46EC-09E6-4560-A5C2-AF03F21847D6}" dt="2023-10-12T10:13:00.820" v="5042" actId="207"/>
          <ac:spMkLst>
            <pc:docMk/>
            <pc:sldMk cId="3886490192" sldId="2123"/>
            <ac:spMk id="2" creationId="{A5041EEB-E244-3D82-A994-1092DA4C4506}"/>
          </ac:spMkLst>
        </pc:spChg>
        <pc:spChg chg="mod">
          <ac:chgData name="Turid Synnøve Lindboe Reite" userId="d555dc7b-0fdc-432b-8882-f364bddf76fc" providerId="ADAL" clId="{89FB46EC-09E6-4560-A5C2-AF03F21847D6}" dt="2023-10-12T07:26:35.241" v="1469" actId="27636"/>
          <ac:spMkLst>
            <pc:docMk/>
            <pc:sldMk cId="3886490192" sldId="2123"/>
            <ac:spMk id="3" creationId="{6A5EB591-CA96-1427-A1B0-39B3722D1280}"/>
          </ac:spMkLst>
        </pc:spChg>
        <pc:picChg chg="mod">
          <ac:chgData name="Turid Synnøve Lindboe Reite" userId="d555dc7b-0fdc-432b-8882-f364bddf76fc" providerId="ADAL" clId="{89FB46EC-09E6-4560-A5C2-AF03F21847D6}" dt="2023-10-12T07:26:40.154" v="1470" actId="14100"/>
          <ac:picMkLst>
            <pc:docMk/>
            <pc:sldMk cId="3886490192" sldId="2123"/>
            <ac:picMk id="5" creationId="{9FE075FA-A9C0-3B23-B5A6-CFCF85ADAAD0}"/>
          </ac:picMkLst>
        </pc:picChg>
      </pc:sldChg>
      <pc:sldChg chg="modSp add del mod modNotesTx">
        <pc:chgData name="Turid Synnøve Lindboe Reite" userId="d555dc7b-0fdc-432b-8882-f364bddf76fc" providerId="ADAL" clId="{89FB46EC-09E6-4560-A5C2-AF03F21847D6}" dt="2023-10-12T10:06:52.197" v="4470" actId="6549"/>
        <pc:sldMkLst>
          <pc:docMk/>
          <pc:sldMk cId="1113630866" sldId="2124"/>
        </pc:sldMkLst>
        <pc:spChg chg="mod">
          <ac:chgData name="Turid Synnøve Lindboe Reite" userId="d555dc7b-0fdc-432b-8882-f364bddf76fc" providerId="ADAL" clId="{89FB46EC-09E6-4560-A5C2-AF03F21847D6}" dt="2023-10-12T07:43:44.185" v="2482" actId="20577"/>
          <ac:spMkLst>
            <pc:docMk/>
            <pc:sldMk cId="1113630866" sldId="2124"/>
            <ac:spMk id="2" creationId="{EF365289-59EC-53E6-8963-4DB34587AF3B}"/>
          </ac:spMkLst>
        </pc:spChg>
        <pc:spChg chg="mod">
          <ac:chgData name="Turid Synnøve Lindboe Reite" userId="d555dc7b-0fdc-432b-8882-f364bddf76fc" providerId="ADAL" clId="{89FB46EC-09E6-4560-A5C2-AF03F21847D6}" dt="2023-10-12T07:43:13.434" v="2439" actId="20577"/>
          <ac:spMkLst>
            <pc:docMk/>
            <pc:sldMk cId="1113630866" sldId="2124"/>
            <ac:spMk id="5" creationId="{1AF49316-BE52-4FB0-7853-9A35A75ECE45}"/>
          </ac:spMkLst>
        </pc:spChg>
        <pc:spChg chg="mod">
          <ac:chgData name="Turid Synnøve Lindboe Reite" userId="d555dc7b-0fdc-432b-8882-f364bddf76fc" providerId="ADAL" clId="{89FB46EC-09E6-4560-A5C2-AF03F21847D6}" dt="2023-10-12T07:35:29.427" v="2136" actId="20577"/>
          <ac:spMkLst>
            <pc:docMk/>
            <pc:sldMk cId="1113630866" sldId="2124"/>
            <ac:spMk id="6" creationId="{98278535-8860-7018-7605-829E784556E1}"/>
          </ac:spMkLst>
        </pc:spChg>
        <pc:spChg chg="mod">
          <ac:chgData name="Turid Synnøve Lindboe Reite" userId="d555dc7b-0fdc-432b-8882-f364bddf76fc" providerId="ADAL" clId="{89FB46EC-09E6-4560-A5C2-AF03F21847D6}" dt="2023-10-12T07:43:30.403" v="2480" actId="20577"/>
          <ac:spMkLst>
            <pc:docMk/>
            <pc:sldMk cId="1113630866" sldId="2124"/>
            <ac:spMk id="7" creationId="{E689A74B-DA3C-3329-4DF1-3A21D0C1B6A0}"/>
          </ac:spMkLst>
        </pc:spChg>
      </pc:sldChg>
      <pc:sldChg chg="addSp delSp modSp add mod">
        <pc:chgData name="Turid Synnøve Lindboe Reite" userId="d555dc7b-0fdc-432b-8882-f364bddf76fc" providerId="ADAL" clId="{89FB46EC-09E6-4560-A5C2-AF03F21847D6}" dt="2023-10-12T10:12:56.997" v="5041" actId="207"/>
        <pc:sldMkLst>
          <pc:docMk/>
          <pc:sldMk cId="664736197" sldId="2125"/>
        </pc:sldMkLst>
        <pc:spChg chg="mod">
          <ac:chgData name="Turid Synnøve Lindboe Reite" userId="d555dc7b-0fdc-432b-8882-f364bddf76fc" providerId="ADAL" clId="{89FB46EC-09E6-4560-A5C2-AF03F21847D6}" dt="2023-10-12T07:26:54.381" v="1472" actId="27636"/>
          <ac:spMkLst>
            <pc:docMk/>
            <pc:sldMk cId="664736197" sldId="2125"/>
            <ac:spMk id="2" creationId="{90609548-6813-8BE5-F0A0-E46ADD0C27A0}"/>
          </ac:spMkLst>
        </pc:spChg>
        <pc:spChg chg="mod">
          <ac:chgData name="Turid Synnøve Lindboe Reite" userId="d555dc7b-0fdc-432b-8882-f364bddf76fc" providerId="ADAL" clId="{89FB46EC-09E6-4560-A5C2-AF03F21847D6}" dt="2023-10-12T10:12:56.997" v="5041" actId="207"/>
          <ac:spMkLst>
            <pc:docMk/>
            <pc:sldMk cId="664736197" sldId="2125"/>
            <ac:spMk id="4" creationId="{04D02552-0119-189D-AD06-90483DFEAA2C}"/>
          </ac:spMkLst>
        </pc:spChg>
        <pc:spChg chg="add del">
          <ac:chgData name="Turid Synnøve Lindboe Reite" userId="d555dc7b-0fdc-432b-8882-f364bddf76fc" providerId="ADAL" clId="{89FB46EC-09E6-4560-A5C2-AF03F21847D6}" dt="2023-10-03T12:18:22.957" v="887" actId="22"/>
          <ac:spMkLst>
            <pc:docMk/>
            <pc:sldMk cId="664736197" sldId="2125"/>
            <ac:spMk id="5" creationId="{1EF4A26A-714F-6F5A-BE2D-CA32C77E90DE}"/>
          </ac:spMkLst>
        </pc:spChg>
        <pc:spChg chg="add del">
          <ac:chgData name="Turid Synnøve Lindboe Reite" userId="d555dc7b-0fdc-432b-8882-f364bddf76fc" providerId="ADAL" clId="{89FB46EC-09E6-4560-A5C2-AF03F21847D6}" dt="2023-10-03T12:18:26.809" v="889" actId="22"/>
          <ac:spMkLst>
            <pc:docMk/>
            <pc:sldMk cId="664736197" sldId="2125"/>
            <ac:spMk id="7" creationId="{65835573-E711-471A-30E0-4F0D38417470}"/>
          </ac:spMkLst>
        </pc:spChg>
        <pc:picChg chg="mod">
          <ac:chgData name="Turid Synnøve Lindboe Reite" userId="d555dc7b-0fdc-432b-8882-f364bddf76fc" providerId="ADAL" clId="{89FB46EC-09E6-4560-A5C2-AF03F21847D6}" dt="2023-10-12T06:58:05.801" v="937"/>
          <ac:picMkLst>
            <pc:docMk/>
            <pc:sldMk cId="664736197" sldId="2125"/>
            <ac:picMk id="1026" creationId="{6CB912F3-8B96-6CDE-26DE-75E22D1064DD}"/>
          </ac:picMkLst>
        </pc:picChg>
      </pc:sldChg>
      <pc:sldChg chg="add del">
        <pc:chgData name="Turid Synnøve Lindboe Reite" userId="d555dc7b-0fdc-432b-8882-f364bddf76fc" providerId="ADAL" clId="{89FB46EC-09E6-4560-A5C2-AF03F21847D6}" dt="2023-10-03T12:23:19.272" v="924"/>
        <pc:sldMkLst>
          <pc:docMk/>
          <pc:sldMk cId="737507025" sldId="2126"/>
        </pc:sldMkLst>
      </pc:sldChg>
      <pc:sldChg chg="new del">
        <pc:chgData name="Turid Synnøve Lindboe Reite" userId="d555dc7b-0fdc-432b-8882-f364bddf76fc" providerId="ADAL" clId="{89FB46EC-09E6-4560-A5C2-AF03F21847D6}" dt="2023-10-03T12:19:41.781" v="899" actId="680"/>
        <pc:sldMkLst>
          <pc:docMk/>
          <pc:sldMk cId="1237643034" sldId="21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5FAFE-AD67-41FD-BD90-342283103876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n-NO"/>
        </a:p>
      </dgm:t>
    </dgm:pt>
    <dgm:pt modelId="{5BC2796B-9C7F-464C-8E4D-02D708A94622}">
      <dgm:prSet phldrT="[Tekst]"/>
      <dgm:spPr/>
      <dgm:t>
        <a:bodyPr/>
        <a:lstStyle/>
        <a:p>
          <a:r>
            <a:rPr lang="nn-NO" b="1" dirty="0" err="1"/>
            <a:t>Forberedelse</a:t>
          </a:r>
          <a:endParaRPr lang="nn-NO" b="1" dirty="0"/>
        </a:p>
      </dgm:t>
    </dgm:pt>
    <dgm:pt modelId="{6F72D71F-3B03-44AA-8ED5-B8E34677B6A2}" type="parTrans" cxnId="{F7DABA01-8958-4A9A-A15F-2F6F4CB780E6}">
      <dgm:prSet/>
      <dgm:spPr/>
      <dgm:t>
        <a:bodyPr/>
        <a:lstStyle/>
        <a:p>
          <a:endParaRPr lang="nn-NO"/>
        </a:p>
      </dgm:t>
    </dgm:pt>
    <dgm:pt modelId="{E8401D92-A2CA-43FA-82EE-F84ECC32FD85}" type="sibTrans" cxnId="{F7DABA01-8958-4A9A-A15F-2F6F4CB780E6}">
      <dgm:prSet/>
      <dgm:spPr/>
      <dgm:t>
        <a:bodyPr/>
        <a:lstStyle/>
        <a:p>
          <a:endParaRPr lang="nn-NO"/>
        </a:p>
      </dgm:t>
    </dgm:pt>
    <dgm:pt modelId="{497017E9-2CCE-4130-8EB5-5D4D7DA72F8E}">
      <dgm:prSet phldrT="[Tekst]"/>
      <dgm:spPr/>
      <dgm:t>
        <a:bodyPr/>
        <a:lstStyle/>
        <a:p>
          <a:r>
            <a:rPr lang="nn-NO" b="1" dirty="0"/>
            <a:t>Gjennomføring</a:t>
          </a:r>
        </a:p>
      </dgm:t>
    </dgm:pt>
    <dgm:pt modelId="{2CD3F39A-77B6-429D-B8A4-7EFFC85FA2B3}" type="parTrans" cxnId="{EEDBA404-01F3-451D-ACF4-4FB62267DD71}">
      <dgm:prSet/>
      <dgm:spPr/>
      <dgm:t>
        <a:bodyPr/>
        <a:lstStyle/>
        <a:p>
          <a:endParaRPr lang="nn-NO"/>
        </a:p>
      </dgm:t>
    </dgm:pt>
    <dgm:pt modelId="{B2CEEC12-8CA3-4786-B1A9-CAAFA6D34E8D}" type="sibTrans" cxnId="{EEDBA404-01F3-451D-ACF4-4FB62267DD71}">
      <dgm:prSet/>
      <dgm:spPr/>
      <dgm:t>
        <a:bodyPr/>
        <a:lstStyle/>
        <a:p>
          <a:endParaRPr lang="nn-NO"/>
        </a:p>
      </dgm:t>
    </dgm:pt>
    <dgm:pt modelId="{56FBB796-12FE-4645-8F5D-F507A309E98A}">
      <dgm:prSet phldrT="[Tekst]"/>
      <dgm:spPr/>
      <dgm:t>
        <a:bodyPr/>
        <a:lstStyle/>
        <a:p>
          <a:r>
            <a:rPr lang="nn-NO" b="1" dirty="0"/>
            <a:t>Analyse</a:t>
          </a:r>
        </a:p>
      </dgm:t>
    </dgm:pt>
    <dgm:pt modelId="{6CF2202F-2B92-4686-89C7-DA8E358C9F9B}" type="parTrans" cxnId="{2A0D1409-B3DD-4EC0-84B3-9B38DEF0F83B}">
      <dgm:prSet/>
      <dgm:spPr/>
      <dgm:t>
        <a:bodyPr/>
        <a:lstStyle/>
        <a:p>
          <a:endParaRPr lang="nn-NO"/>
        </a:p>
      </dgm:t>
    </dgm:pt>
    <dgm:pt modelId="{B528F724-7FBE-43A5-A433-51F0C8DB241A}" type="sibTrans" cxnId="{2A0D1409-B3DD-4EC0-84B3-9B38DEF0F83B}">
      <dgm:prSet/>
      <dgm:spPr/>
      <dgm:t>
        <a:bodyPr/>
        <a:lstStyle/>
        <a:p>
          <a:endParaRPr lang="nn-NO"/>
        </a:p>
      </dgm:t>
    </dgm:pt>
    <dgm:pt modelId="{D1D6FF74-89F9-455A-8599-1EE44DD6663E}">
      <dgm:prSet phldrT="[Tekst]"/>
      <dgm:spPr/>
      <dgm:t>
        <a:bodyPr/>
        <a:lstStyle/>
        <a:p>
          <a:r>
            <a:rPr lang="nn-NO" b="1" dirty="0"/>
            <a:t>Oppfølging</a:t>
          </a:r>
        </a:p>
      </dgm:t>
    </dgm:pt>
    <dgm:pt modelId="{8CC3D83F-AFEA-44FF-AB11-6021C398E722}" type="parTrans" cxnId="{3B5080B4-E58D-49CE-A381-897044A69146}">
      <dgm:prSet/>
      <dgm:spPr/>
      <dgm:t>
        <a:bodyPr/>
        <a:lstStyle/>
        <a:p>
          <a:endParaRPr lang="nn-NO"/>
        </a:p>
      </dgm:t>
    </dgm:pt>
    <dgm:pt modelId="{5BB550BA-A98F-47D0-96AE-96AC97495F6A}" type="sibTrans" cxnId="{3B5080B4-E58D-49CE-A381-897044A69146}">
      <dgm:prSet/>
      <dgm:spPr/>
      <dgm:t>
        <a:bodyPr/>
        <a:lstStyle/>
        <a:p>
          <a:endParaRPr lang="nn-NO"/>
        </a:p>
      </dgm:t>
    </dgm:pt>
    <dgm:pt modelId="{5343FBD1-89C8-47B7-BBAD-E1B584A5EB52}">
      <dgm:prSet phldrT="[Tekst]"/>
      <dgm:spPr/>
      <dgm:t>
        <a:bodyPr/>
        <a:lstStyle/>
        <a:p>
          <a:r>
            <a:rPr lang="nn-NO" b="1" dirty="0"/>
            <a:t>Utvikling </a:t>
          </a:r>
        </a:p>
      </dgm:t>
    </dgm:pt>
    <dgm:pt modelId="{8A511C99-D3C2-4E79-A3B3-A907B2DB8E4C}" type="parTrans" cxnId="{9534D68D-B109-4F46-98E5-22BA6580F4C7}">
      <dgm:prSet/>
      <dgm:spPr/>
      <dgm:t>
        <a:bodyPr/>
        <a:lstStyle/>
        <a:p>
          <a:endParaRPr lang="nn-NO"/>
        </a:p>
      </dgm:t>
    </dgm:pt>
    <dgm:pt modelId="{7ED3003B-CA4D-4FC6-8794-C132769A591F}" type="sibTrans" cxnId="{9534D68D-B109-4F46-98E5-22BA6580F4C7}">
      <dgm:prSet/>
      <dgm:spPr/>
      <dgm:t>
        <a:bodyPr/>
        <a:lstStyle/>
        <a:p>
          <a:endParaRPr lang="nn-NO"/>
        </a:p>
      </dgm:t>
    </dgm:pt>
    <dgm:pt modelId="{A91951DA-AB95-45F3-9F34-715C2B86A8E9}" type="pres">
      <dgm:prSet presAssocID="{6685FAFE-AD67-41FD-BD90-342283103876}" presName="cycle" presStyleCnt="0">
        <dgm:presLayoutVars>
          <dgm:dir/>
          <dgm:resizeHandles val="exact"/>
        </dgm:presLayoutVars>
      </dgm:prSet>
      <dgm:spPr/>
    </dgm:pt>
    <dgm:pt modelId="{2A73792E-6367-4C73-9689-C02179409FCE}" type="pres">
      <dgm:prSet presAssocID="{5BC2796B-9C7F-464C-8E4D-02D708A94622}" presName="node" presStyleLbl="node1" presStyleIdx="0" presStyleCnt="5" custRadScaleRad="96544" custRadScaleInc="1782">
        <dgm:presLayoutVars>
          <dgm:bulletEnabled val="1"/>
        </dgm:presLayoutVars>
      </dgm:prSet>
      <dgm:spPr/>
    </dgm:pt>
    <dgm:pt modelId="{1DF09790-041B-457D-9E94-6BF37F276B1E}" type="pres">
      <dgm:prSet presAssocID="{E8401D92-A2CA-43FA-82EE-F84ECC32FD85}" presName="sibTrans" presStyleLbl="sibTrans2D1" presStyleIdx="0" presStyleCnt="5"/>
      <dgm:spPr/>
    </dgm:pt>
    <dgm:pt modelId="{304C92F4-3539-4EA8-A064-D20B2A6BC2C1}" type="pres">
      <dgm:prSet presAssocID="{E8401D92-A2CA-43FA-82EE-F84ECC32FD85}" presName="connectorText" presStyleLbl="sibTrans2D1" presStyleIdx="0" presStyleCnt="5"/>
      <dgm:spPr/>
    </dgm:pt>
    <dgm:pt modelId="{1890B6DC-322B-4BDB-B435-8533E9468BA9}" type="pres">
      <dgm:prSet presAssocID="{497017E9-2CCE-4130-8EB5-5D4D7DA72F8E}" presName="node" presStyleLbl="node1" presStyleIdx="1" presStyleCnt="5">
        <dgm:presLayoutVars>
          <dgm:bulletEnabled val="1"/>
        </dgm:presLayoutVars>
      </dgm:prSet>
      <dgm:spPr/>
    </dgm:pt>
    <dgm:pt modelId="{66B2123F-5D5A-4E4F-9729-ABB4C6C2127E}" type="pres">
      <dgm:prSet presAssocID="{B2CEEC12-8CA3-4786-B1A9-CAAFA6D34E8D}" presName="sibTrans" presStyleLbl="sibTrans2D1" presStyleIdx="1" presStyleCnt="5"/>
      <dgm:spPr/>
    </dgm:pt>
    <dgm:pt modelId="{4C096449-0F1F-4EC2-AD78-2731A9E5DFA0}" type="pres">
      <dgm:prSet presAssocID="{B2CEEC12-8CA3-4786-B1A9-CAAFA6D34E8D}" presName="connectorText" presStyleLbl="sibTrans2D1" presStyleIdx="1" presStyleCnt="5"/>
      <dgm:spPr/>
    </dgm:pt>
    <dgm:pt modelId="{CB275BF0-AA31-4961-97F6-2B3BD6F63AEB}" type="pres">
      <dgm:prSet presAssocID="{56FBB796-12FE-4645-8F5D-F507A309E98A}" presName="node" presStyleLbl="node1" presStyleIdx="2" presStyleCnt="5">
        <dgm:presLayoutVars>
          <dgm:bulletEnabled val="1"/>
        </dgm:presLayoutVars>
      </dgm:prSet>
      <dgm:spPr/>
    </dgm:pt>
    <dgm:pt modelId="{A15FEDF5-5EAA-4542-8862-52472FED883B}" type="pres">
      <dgm:prSet presAssocID="{B528F724-7FBE-43A5-A433-51F0C8DB241A}" presName="sibTrans" presStyleLbl="sibTrans2D1" presStyleIdx="2" presStyleCnt="5"/>
      <dgm:spPr/>
    </dgm:pt>
    <dgm:pt modelId="{51E25861-55E2-4F89-BB80-37D374699A48}" type="pres">
      <dgm:prSet presAssocID="{B528F724-7FBE-43A5-A433-51F0C8DB241A}" presName="connectorText" presStyleLbl="sibTrans2D1" presStyleIdx="2" presStyleCnt="5"/>
      <dgm:spPr/>
    </dgm:pt>
    <dgm:pt modelId="{914E4CF0-9CA1-4E72-A28A-C9D3215A21F6}" type="pres">
      <dgm:prSet presAssocID="{D1D6FF74-89F9-455A-8599-1EE44DD6663E}" presName="node" presStyleLbl="node1" presStyleIdx="3" presStyleCnt="5">
        <dgm:presLayoutVars>
          <dgm:bulletEnabled val="1"/>
        </dgm:presLayoutVars>
      </dgm:prSet>
      <dgm:spPr/>
    </dgm:pt>
    <dgm:pt modelId="{1CE1C87D-73B9-4CA9-8005-A0793F34EC0F}" type="pres">
      <dgm:prSet presAssocID="{5BB550BA-A98F-47D0-96AE-96AC97495F6A}" presName="sibTrans" presStyleLbl="sibTrans2D1" presStyleIdx="3" presStyleCnt="5"/>
      <dgm:spPr/>
    </dgm:pt>
    <dgm:pt modelId="{D046B96C-30AC-482B-8967-C6A46FE49D99}" type="pres">
      <dgm:prSet presAssocID="{5BB550BA-A98F-47D0-96AE-96AC97495F6A}" presName="connectorText" presStyleLbl="sibTrans2D1" presStyleIdx="3" presStyleCnt="5"/>
      <dgm:spPr/>
    </dgm:pt>
    <dgm:pt modelId="{02DB4FAD-2996-44F4-80E5-6B03328C8156}" type="pres">
      <dgm:prSet presAssocID="{5343FBD1-89C8-47B7-BBAD-E1B584A5EB52}" presName="node" presStyleLbl="node1" presStyleIdx="4" presStyleCnt="5">
        <dgm:presLayoutVars>
          <dgm:bulletEnabled val="1"/>
        </dgm:presLayoutVars>
      </dgm:prSet>
      <dgm:spPr/>
    </dgm:pt>
    <dgm:pt modelId="{0CA801B1-E135-4A39-B20B-9F4CDADB293C}" type="pres">
      <dgm:prSet presAssocID="{7ED3003B-CA4D-4FC6-8794-C132769A591F}" presName="sibTrans" presStyleLbl="sibTrans2D1" presStyleIdx="4" presStyleCnt="5"/>
      <dgm:spPr/>
    </dgm:pt>
    <dgm:pt modelId="{C2866621-766E-4A53-842E-E109959A1C43}" type="pres">
      <dgm:prSet presAssocID="{7ED3003B-CA4D-4FC6-8794-C132769A591F}" presName="connectorText" presStyleLbl="sibTrans2D1" presStyleIdx="4" presStyleCnt="5"/>
      <dgm:spPr/>
    </dgm:pt>
  </dgm:ptLst>
  <dgm:cxnLst>
    <dgm:cxn modelId="{F7DABA01-8958-4A9A-A15F-2F6F4CB780E6}" srcId="{6685FAFE-AD67-41FD-BD90-342283103876}" destId="{5BC2796B-9C7F-464C-8E4D-02D708A94622}" srcOrd="0" destOrd="0" parTransId="{6F72D71F-3B03-44AA-8ED5-B8E34677B6A2}" sibTransId="{E8401D92-A2CA-43FA-82EE-F84ECC32FD85}"/>
    <dgm:cxn modelId="{EEDBA404-01F3-451D-ACF4-4FB62267DD71}" srcId="{6685FAFE-AD67-41FD-BD90-342283103876}" destId="{497017E9-2CCE-4130-8EB5-5D4D7DA72F8E}" srcOrd="1" destOrd="0" parTransId="{2CD3F39A-77B6-429D-B8A4-7EFFC85FA2B3}" sibTransId="{B2CEEC12-8CA3-4786-B1A9-CAAFA6D34E8D}"/>
    <dgm:cxn modelId="{2A0D1409-B3DD-4EC0-84B3-9B38DEF0F83B}" srcId="{6685FAFE-AD67-41FD-BD90-342283103876}" destId="{56FBB796-12FE-4645-8F5D-F507A309E98A}" srcOrd="2" destOrd="0" parTransId="{6CF2202F-2B92-4686-89C7-DA8E358C9F9B}" sibTransId="{B528F724-7FBE-43A5-A433-51F0C8DB241A}"/>
    <dgm:cxn modelId="{2C065A0B-0194-4824-9FB1-3BE593B9ED7E}" type="presOf" srcId="{E8401D92-A2CA-43FA-82EE-F84ECC32FD85}" destId="{304C92F4-3539-4EA8-A064-D20B2A6BC2C1}" srcOrd="1" destOrd="0" presId="urn:microsoft.com/office/officeart/2005/8/layout/cycle2"/>
    <dgm:cxn modelId="{75341117-A044-4DD6-A8E8-52D580953790}" type="presOf" srcId="{B2CEEC12-8CA3-4786-B1A9-CAAFA6D34E8D}" destId="{4C096449-0F1F-4EC2-AD78-2731A9E5DFA0}" srcOrd="1" destOrd="0" presId="urn:microsoft.com/office/officeart/2005/8/layout/cycle2"/>
    <dgm:cxn modelId="{274FC024-0D2E-41A0-9DDE-3E590037299F}" type="presOf" srcId="{B528F724-7FBE-43A5-A433-51F0C8DB241A}" destId="{A15FEDF5-5EAA-4542-8862-52472FED883B}" srcOrd="0" destOrd="0" presId="urn:microsoft.com/office/officeart/2005/8/layout/cycle2"/>
    <dgm:cxn modelId="{73BC4B6B-3301-427A-BFB6-01EE4F0A96C7}" type="presOf" srcId="{497017E9-2CCE-4130-8EB5-5D4D7DA72F8E}" destId="{1890B6DC-322B-4BDB-B435-8533E9468BA9}" srcOrd="0" destOrd="0" presId="urn:microsoft.com/office/officeart/2005/8/layout/cycle2"/>
    <dgm:cxn modelId="{19F22A79-3543-4EBC-A220-08D1101C77DC}" type="presOf" srcId="{B2CEEC12-8CA3-4786-B1A9-CAAFA6D34E8D}" destId="{66B2123F-5D5A-4E4F-9729-ABB4C6C2127E}" srcOrd="0" destOrd="0" presId="urn:microsoft.com/office/officeart/2005/8/layout/cycle2"/>
    <dgm:cxn modelId="{319B2E88-A98C-4D15-9C88-955757F6ADD7}" type="presOf" srcId="{5BB550BA-A98F-47D0-96AE-96AC97495F6A}" destId="{D046B96C-30AC-482B-8967-C6A46FE49D99}" srcOrd="1" destOrd="0" presId="urn:microsoft.com/office/officeart/2005/8/layout/cycle2"/>
    <dgm:cxn modelId="{9534D68D-B109-4F46-98E5-22BA6580F4C7}" srcId="{6685FAFE-AD67-41FD-BD90-342283103876}" destId="{5343FBD1-89C8-47B7-BBAD-E1B584A5EB52}" srcOrd="4" destOrd="0" parTransId="{8A511C99-D3C2-4E79-A3B3-A907B2DB8E4C}" sibTransId="{7ED3003B-CA4D-4FC6-8794-C132769A591F}"/>
    <dgm:cxn modelId="{9CEE0D8F-0B4C-46B8-BA7C-109D429BC18D}" type="presOf" srcId="{7ED3003B-CA4D-4FC6-8794-C132769A591F}" destId="{0CA801B1-E135-4A39-B20B-9F4CDADB293C}" srcOrd="0" destOrd="0" presId="urn:microsoft.com/office/officeart/2005/8/layout/cycle2"/>
    <dgm:cxn modelId="{E738B69A-699D-45BD-98A3-8052545FA6D2}" type="presOf" srcId="{56FBB796-12FE-4645-8F5D-F507A309E98A}" destId="{CB275BF0-AA31-4961-97F6-2B3BD6F63AEB}" srcOrd="0" destOrd="0" presId="urn:microsoft.com/office/officeart/2005/8/layout/cycle2"/>
    <dgm:cxn modelId="{64770E9C-D4E6-4F0F-B94B-4A9E30B17F2F}" type="presOf" srcId="{5BC2796B-9C7F-464C-8E4D-02D708A94622}" destId="{2A73792E-6367-4C73-9689-C02179409FCE}" srcOrd="0" destOrd="0" presId="urn:microsoft.com/office/officeart/2005/8/layout/cycle2"/>
    <dgm:cxn modelId="{3B5080B4-E58D-49CE-A381-897044A69146}" srcId="{6685FAFE-AD67-41FD-BD90-342283103876}" destId="{D1D6FF74-89F9-455A-8599-1EE44DD6663E}" srcOrd="3" destOrd="0" parTransId="{8CC3D83F-AFEA-44FF-AB11-6021C398E722}" sibTransId="{5BB550BA-A98F-47D0-96AE-96AC97495F6A}"/>
    <dgm:cxn modelId="{60BBCFB8-D1D6-4D2F-B5D0-E1C1DF46BBFB}" type="presOf" srcId="{5BB550BA-A98F-47D0-96AE-96AC97495F6A}" destId="{1CE1C87D-73B9-4CA9-8005-A0793F34EC0F}" srcOrd="0" destOrd="0" presId="urn:microsoft.com/office/officeart/2005/8/layout/cycle2"/>
    <dgm:cxn modelId="{3C5A60C4-67FC-4AA9-AB94-CC1CF96016C6}" type="presOf" srcId="{5343FBD1-89C8-47B7-BBAD-E1B584A5EB52}" destId="{02DB4FAD-2996-44F4-80E5-6B03328C8156}" srcOrd="0" destOrd="0" presId="urn:microsoft.com/office/officeart/2005/8/layout/cycle2"/>
    <dgm:cxn modelId="{7CB4AFC6-33A2-42A2-9517-D371A7A4CE2A}" type="presOf" srcId="{6685FAFE-AD67-41FD-BD90-342283103876}" destId="{A91951DA-AB95-45F3-9F34-715C2B86A8E9}" srcOrd="0" destOrd="0" presId="urn:microsoft.com/office/officeart/2005/8/layout/cycle2"/>
    <dgm:cxn modelId="{C5C116CC-783E-4034-8ABE-A1DE8E819008}" type="presOf" srcId="{7ED3003B-CA4D-4FC6-8794-C132769A591F}" destId="{C2866621-766E-4A53-842E-E109959A1C43}" srcOrd="1" destOrd="0" presId="urn:microsoft.com/office/officeart/2005/8/layout/cycle2"/>
    <dgm:cxn modelId="{A6B76DCD-D10F-4BDD-9114-B299DD7F6C34}" type="presOf" srcId="{D1D6FF74-89F9-455A-8599-1EE44DD6663E}" destId="{914E4CF0-9CA1-4E72-A28A-C9D3215A21F6}" srcOrd="0" destOrd="0" presId="urn:microsoft.com/office/officeart/2005/8/layout/cycle2"/>
    <dgm:cxn modelId="{F36FADD1-33C0-432F-96C9-EE6DAEEA0767}" type="presOf" srcId="{E8401D92-A2CA-43FA-82EE-F84ECC32FD85}" destId="{1DF09790-041B-457D-9E94-6BF37F276B1E}" srcOrd="0" destOrd="0" presId="urn:microsoft.com/office/officeart/2005/8/layout/cycle2"/>
    <dgm:cxn modelId="{DC96E4F2-48A6-49E2-A34C-254C9E53130C}" type="presOf" srcId="{B528F724-7FBE-43A5-A433-51F0C8DB241A}" destId="{51E25861-55E2-4F89-BB80-37D374699A48}" srcOrd="1" destOrd="0" presId="urn:microsoft.com/office/officeart/2005/8/layout/cycle2"/>
    <dgm:cxn modelId="{414AF6B4-5739-49E8-BFD6-894640DCA234}" type="presParOf" srcId="{A91951DA-AB95-45F3-9F34-715C2B86A8E9}" destId="{2A73792E-6367-4C73-9689-C02179409FCE}" srcOrd="0" destOrd="0" presId="urn:microsoft.com/office/officeart/2005/8/layout/cycle2"/>
    <dgm:cxn modelId="{829DDF46-5307-4C26-A66B-8919CF3F1C32}" type="presParOf" srcId="{A91951DA-AB95-45F3-9F34-715C2B86A8E9}" destId="{1DF09790-041B-457D-9E94-6BF37F276B1E}" srcOrd="1" destOrd="0" presId="urn:microsoft.com/office/officeart/2005/8/layout/cycle2"/>
    <dgm:cxn modelId="{9F606D66-D1FA-40E8-8DE3-A5BE492E8A5B}" type="presParOf" srcId="{1DF09790-041B-457D-9E94-6BF37F276B1E}" destId="{304C92F4-3539-4EA8-A064-D20B2A6BC2C1}" srcOrd="0" destOrd="0" presId="urn:microsoft.com/office/officeart/2005/8/layout/cycle2"/>
    <dgm:cxn modelId="{0CC789A5-4B3B-403C-9E7E-2BE41C6F99B9}" type="presParOf" srcId="{A91951DA-AB95-45F3-9F34-715C2B86A8E9}" destId="{1890B6DC-322B-4BDB-B435-8533E9468BA9}" srcOrd="2" destOrd="0" presId="urn:microsoft.com/office/officeart/2005/8/layout/cycle2"/>
    <dgm:cxn modelId="{5875DBA5-6673-4580-8748-4DFB6325E327}" type="presParOf" srcId="{A91951DA-AB95-45F3-9F34-715C2B86A8E9}" destId="{66B2123F-5D5A-4E4F-9729-ABB4C6C2127E}" srcOrd="3" destOrd="0" presId="urn:microsoft.com/office/officeart/2005/8/layout/cycle2"/>
    <dgm:cxn modelId="{781B6C79-6144-4885-9337-9E98B68EB811}" type="presParOf" srcId="{66B2123F-5D5A-4E4F-9729-ABB4C6C2127E}" destId="{4C096449-0F1F-4EC2-AD78-2731A9E5DFA0}" srcOrd="0" destOrd="0" presId="urn:microsoft.com/office/officeart/2005/8/layout/cycle2"/>
    <dgm:cxn modelId="{98BC1D18-7213-4D53-B3FE-A9C4D0AF6B76}" type="presParOf" srcId="{A91951DA-AB95-45F3-9F34-715C2B86A8E9}" destId="{CB275BF0-AA31-4961-97F6-2B3BD6F63AEB}" srcOrd="4" destOrd="0" presId="urn:microsoft.com/office/officeart/2005/8/layout/cycle2"/>
    <dgm:cxn modelId="{D4BFBF7B-08D8-47A1-9BBC-75980C9FD944}" type="presParOf" srcId="{A91951DA-AB95-45F3-9F34-715C2B86A8E9}" destId="{A15FEDF5-5EAA-4542-8862-52472FED883B}" srcOrd="5" destOrd="0" presId="urn:microsoft.com/office/officeart/2005/8/layout/cycle2"/>
    <dgm:cxn modelId="{91C04039-A0E2-42B8-8F06-B7C8A82DFA67}" type="presParOf" srcId="{A15FEDF5-5EAA-4542-8862-52472FED883B}" destId="{51E25861-55E2-4F89-BB80-37D374699A48}" srcOrd="0" destOrd="0" presId="urn:microsoft.com/office/officeart/2005/8/layout/cycle2"/>
    <dgm:cxn modelId="{D78B1982-2A0A-4F39-A267-40D47F258B52}" type="presParOf" srcId="{A91951DA-AB95-45F3-9F34-715C2B86A8E9}" destId="{914E4CF0-9CA1-4E72-A28A-C9D3215A21F6}" srcOrd="6" destOrd="0" presId="urn:microsoft.com/office/officeart/2005/8/layout/cycle2"/>
    <dgm:cxn modelId="{613A3E64-5492-4628-BA7C-2F2EB63AFD7B}" type="presParOf" srcId="{A91951DA-AB95-45F3-9F34-715C2B86A8E9}" destId="{1CE1C87D-73B9-4CA9-8005-A0793F34EC0F}" srcOrd="7" destOrd="0" presId="urn:microsoft.com/office/officeart/2005/8/layout/cycle2"/>
    <dgm:cxn modelId="{117228DC-C891-465E-A9FE-97F62DE8E727}" type="presParOf" srcId="{1CE1C87D-73B9-4CA9-8005-A0793F34EC0F}" destId="{D046B96C-30AC-482B-8967-C6A46FE49D99}" srcOrd="0" destOrd="0" presId="urn:microsoft.com/office/officeart/2005/8/layout/cycle2"/>
    <dgm:cxn modelId="{88311F0F-22A5-4365-AAEA-A50FA636FE90}" type="presParOf" srcId="{A91951DA-AB95-45F3-9F34-715C2B86A8E9}" destId="{02DB4FAD-2996-44F4-80E5-6B03328C8156}" srcOrd="8" destOrd="0" presId="urn:microsoft.com/office/officeart/2005/8/layout/cycle2"/>
    <dgm:cxn modelId="{CA11AD38-6BDC-4474-A8F9-8818B56EAA30}" type="presParOf" srcId="{A91951DA-AB95-45F3-9F34-715C2B86A8E9}" destId="{0CA801B1-E135-4A39-B20B-9F4CDADB293C}" srcOrd="9" destOrd="0" presId="urn:microsoft.com/office/officeart/2005/8/layout/cycle2"/>
    <dgm:cxn modelId="{D00FAAAF-ED6D-44FD-BCE9-6FBD1FC56724}" type="presParOf" srcId="{0CA801B1-E135-4A39-B20B-9F4CDADB293C}" destId="{C2866621-766E-4A53-842E-E109959A1C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6B06D-0A10-4881-8459-26993DA5767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1C5DD02F-D052-48FC-A385-925C0286F419}">
      <dgm:prSet phldrT="[Tekst]"/>
      <dgm:spPr/>
      <dgm:t>
        <a:bodyPr/>
        <a:lstStyle/>
        <a:p>
          <a:r>
            <a:rPr lang="nn-NO"/>
            <a:t> </a:t>
          </a:r>
        </a:p>
      </dgm:t>
    </dgm:pt>
    <dgm:pt modelId="{778FBFF8-7125-4276-8D4F-7721973AF6DE}" type="parTrans" cxnId="{0B604974-E219-48DE-95D1-A41DEE125867}">
      <dgm:prSet/>
      <dgm:spPr/>
      <dgm:t>
        <a:bodyPr/>
        <a:lstStyle/>
        <a:p>
          <a:endParaRPr lang="nn-NO"/>
        </a:p>
      </dgm:t>
    </dgm:pt>
    <dgm:pt modelId="{A3E345D4-D037-4CA2-A8A7-ABAF637AE87F}" type="sibTrans" cxnId="{0B604974-E219-48DE-95D1-A41DEE125867}">
      <dgm:prSet/>
      <dgm:spPr/>
      <dgm:t>
        <a:bodyPr/>
        <a:lstStyle/>
        <a:p>
          <a:endParaRPr lang="nn-NO"/>
        </a:p>
      </dgm:t>
    </dgm:pt>
    <dgm:pt modelId="{6DE4F6EA-4FD1-4E6F-9466-E292D00C4FDC}">
      <dgm:prSet phldrT="[Tekst]"/>
      <dgm:spPr/>
      <dgm:t>
        <a:bodyPr/>
        <a:lstStyle/>
        <a:p>
          <a:r>
            <a:rPr lang="nn-NO"/>
            <a:t> </a:t>
          </a:r>
        </a:p>
      </dgm:t>
    </dgm:pt>
    <dgm:pt modelId="{BED80770-820D-4FEB-8E2B-394FB7BE7669}" type="parTrans" cxnId="{82505D06-F851-48D2-A769-ABDBE0E5741C}">
      <dgm:prSet/>
      <dgm:spPr/>
      <dgm:t>
        <a:bodyPr/>
        <a:lstStyle/>
        <a:p>
          <a:endParaRPr lang="nn-NO"/>
        </a:p>
      </dgm:t>
    </dgm:pt>
    <dgm:pt modelId="{0F7B44B1-8712-4FCF-86CC-5A4988838703}" type="sibTrans" cxnId="{82505D06-F851-48D2-A769-ABDBE0E5741C}">
      <dgm:prSet/>
      <dgm:spPr/>
      <dgm:t>
        <a:bodyPr/>
        <a:lstStyle/>
        <a:p>
          <a:endParaRPr lang="nn-NO"/>
        </a:p>
      </dgm:t>
    </dgm:pt>
    <dgm:pt modelId="{D365E6C4-3D3E-420E-9272-A225E7F01FFA}">
      <dgm:prSet phldrT="[Tekst]"/>
      <dgm:spPr/>
      <dgm:t>
        <a:bodyPr/>
        <a:lstStyle/>
        <a:p>
          <a:r>
            <a:rPr lang="nn-NO"/>
            <a:t> </a:t>
          </a:r>
        </a:p>
      </dgm:t>
    </dgm:pt>
    <dgm:pt modelId="{7CC7174E-C605-43D1-BB68-1FF6111C1B62}" type="parTrans" cxnId="{E1022732-1058-4B1E-A19A-9D42F86E37F2}">
      <dgm:prSet/>
      <dgm:spPr/>
      <dgm:t>
        <a:bodyPr/>
        <a:lstStyle/>
        <a:p>
          <a:endParaRPr lang="nn-NO"/>
        </a:p>
      </dgm:t>
    </dgm:pt>
    <dgm:pt modelId="{56CAE551-AA71-4755-A4B4-DFDE24AF3915}" type="sibTrans" cxnId="{E1022732-1058-4B1E-A19A-9D42F86E37F2}">
      <dgm:prSet/>
      <dgm:spPr/>
      <dgm:t>
        <a:bodyPr/>
        <a:lstStyle/>
        <a:p>
          <a:endParaRPr lang="nn-NO"/>
        </a:p>
      </dgm:t>
    </dgm:pt>
    <dgm:pt modelId="{DBB778F8-A9B5-4E91-8CBB-27CEF9F2CB37}" type="pres">
      <dgm:prSet presAssocID="{0636B06D-0A10-4881-8459-26993DA5767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E2800DD-F6C9-4E98-BCA1-CDC385A39589}" type="pres">
      <dgm:prSet presAssocID="{1C5DD02F-D052-48FC-A385-925C0286F419}" presName="gear1" presStyleLbl="node1" presStyleIdx="0" presStyleCnt="3" custLinFactNeighborX="1895" custLinFactNeighborY="1735">
        <dgm:presLayoutVars>
          <dgm:chMax val="1"/>
          <dgm:bulletEnabled val="1"/>
        </dgm:presLayoutVars>
      </dgm:prSet>
      <dgm:spPr/>
    </dgm:pt>
    <dgm:pt modelId="{DBEB0465-42D0-4B55-B95C-445376B893F2}" type="pres">
      <dgm:prSet presAssocID="{1C5DD02F-D052-48FC-A385-925C0286F419}" presName="gear1srcNode" presStyleLbl="node1" presStyleIdx="0" presStyleCnt="3"/>
      <dgm:spPr/>
    </dgm:pt>
    <dgm:pt modelId="{27F78252-84BD-425C-924F-CCDBEB71FD59}" type="pres">
      <dgm:prSet presAssocID="{1C5DD02F-D052-48FC-A385-925C0286F419}" presName="gear1dstNode" presStyleLbl="node1" presStyleIdx="0" presStyleCnt="3"/>
      <dgm:spPr/>
    </dgm:pt>
    <dgm:pt modelId="{8DF0D6F4-25A2-4793-BCFB-5FD358105244}" type="pres">
      <dgm:prSet presAssocID="{6DE4F6EA-4FD1-4E6F-9466-E292D00C4FDC}" presName="gear2" presStyleLbl="node1" presStyleIdx="1" presStyleCnt="3">
        <dgm:presLayoutVars>
          <dgm:chMax val="1"/>
          <dgm:bulletEnabled val="1"/>
        </dgm:presLayoutVars>
      </dgm:prSet>
      <dgm:spPr/>
    </dgm:pt>
    <dgm:pt modelId="{17890C79-6B8A-4C37-9D2B-A7B489FD94CF}" type="pres">
      <dgm:prSet presAssocID="{6DE4F6EA-4FD1-4E6F-9466-E292D00C4FDC}" presName="gear2srcNode" presStyleLbl="node1" presStyleIdx="1" presStyleCnt="3"/>
      <dgm:spPr/>
    </dgm:pt>
    <dgm:pt modelId="{1B35C872-F0B4-47D0-93BA-FA2283A32E5C}" type="pres">
      <dgm:prSet presAssocID="{6DE4F6EA-4FD1-4E6F-9466-E292D00C4FDC}" presName="gear2dstNode" presStyleLbl="node1" presStyleIdx="1" presStyleCnt="3"/>
      <dgm:spPr/>
    </dgm:pt>
    <dgm:pt modelId="{3A6F7A13-18A8-43D1-A9FB-4DF50BC6C574}" type="pres">
      <dgm:prSet presAssocID="{D365E6C4-3D3E-420E-9272-A225E7F01FFA}" presName="gear3" presStyleLbl="node1" presStyleIdx="2" presStyleCnt="3" custLinFactNeighborX="-580"/>
      <dgm:spPr/>
    </dgm:pt>
    <dgm:pt modelId="{C32C8A73-41F7-4F24-96CB-36BC4C52C094}" type="pres">
      <dgm:prSet presAssocID="{D365E6C4-3D3E-420E-9272-A225E7F01FF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9A04AE1-B691-49DE-9095-288EE99F36DA}" type="pres">
      <dgm:prSet presAssocID="{D365E6C4-3D3E-420E-9272-A225E7F01FFA}" presName="gear3srcNode" presStyleLbl="node1" presStyleIdx="2" presStyleCnt="3"/>
      <dgm:spPr/>
    </dgm:pt>
    <dgm:pt modelId="{5CDE8BDE-7A7D-4C5F-9434-214C00E543DD}" type="pres">
      <dgm:prSet presAssocID="{D365E6C4-3D3E-420E-9272-A225E7F01FFA}" presName="gear3dstNode" presStyleLbl="node1" presStyleIdx="2" presStyleCnt="3"/>
      <dgm:spPr/>
    </dgm:pt>
    <dgm:pt modelId="{BA164EBE-558F-4FA1-9F6B-BF8B07A8F5CB}" type="pres">
      <dgm:prSet presAssocID="{A3E345D4-D037-4CA2-A8A7-ABAF637AE87F}" presName="connector1" presStyleLbl="sibTrans2D1" presStyleIdx="0" presStyleCnt="3"/>
      <dgm:spPr/>
    </dgm:pt>
    <dgm:pt modelId="{0A6C179F-8F45-405A-B919-CF4626C8494C}" type="pres">
      <dgm:prSet presAssocID="{0F7B44B1-8712-4FCF-86CC-5A4988838703}" presName="connector2" presStyleLbl="sibTrans2D1" presStyleIdx="1" presStyleCnt="3"/>
      <dgm:spPr/>
    </dgm:pt>
    <dgm:pt modelId="{C6AF4669-E21E-4E8D-B2B4-A3A40EC95511}" type="pres">
      <dgm:prSet presAssocID="{56CAE551-AA71-4755-A4B4-DFDE24AF3915}" presName="connector3" presStyleLbl="sibTrans2D1" presStyleIdx="2" presStyleCnt="3"/>
      <dgm:spPr/>
    </dgm:pt>
  </dgm:ptLst>
  <dgm:cxnLst>
    <dgm:cxn modelId="{82505D06-F851-48D2-A769-ABDBE0E5741C}" srcId="{0636B06D-0A10-4881-8459-26993DA57677}" destId="{6DE4F6EA-4FD1-4E6F-9466-E292D00C4FDC}" srcOrd="1" destOrd="0" parTransId="{BED80770-820D-4FEB-8E2B-394FB7BE7669}" sibTransId="{0F7B44B1-8712-4FCF-86CC-5A4988838703}"/>
    <dgm:cxn modelId="{7FDB8F15-7089-4327-85A6-E61BF49BF6CC}" type="presOf" srcId="{D365E6C4-3D3E-420E-9272-A225E7F01FFA}" destId="{5CDE8BDE-7A7D-4C5F-9434-214C00E543DD}" srcOrd="3" destOrd="0" presId="urn:microsoft.com/office/officeart/2005/8/layout/gear1"/>
    <dgm:cxn modelId="{D467182C-0C16-4281-9D95-52EDC7A9C0E7}" type="presOf" srcId="{6DE4F6EA-4FD1-4E6F-9466-E292D00C4FDC}" destId="{8DF0D6F4-25A2-4793-BCFB-5FD358105244}" srcOrd="0" destOrd="0" presId="urn:microsoft.com/office/officeart/2005/8/layout/gear1"/>
    <dgm:cxn modelId="{E1022732-1058-4B1E-A19A-9D42F86E37F2}" srcId="{0636B06D-0A10-4881-8459-26993DA57677}" destId="{D365E6C4-3D3E-420E-9272-A225E7F01FFA}" srcOrd="2" destOrd="0" parTransId="{7CC7174E-C605-43D1-BB68-1FF6111C1B62}" sibTransId="{56CAE551-AA71-4755-A4B4-DFDE24AF3915}"/>
    <dgm:cxn modelId="{060F253F-92B0-47DA-A5FA-DB6327C092DE}" type="presOf" srcId="{A3E345D4-D037-4CA2-A8A7-ABAF637AE87F}" destId="{BA164EBE-558F-4FA1-9F6B-BF8B07A8F5CB}" srcOrd="0" destOrd="0" presId="urn:microsoft.com/office/officeart/2005/8/layout/gear1"/>
    <dgm:cxn modelId="{F7FB4D6C-6AFE-464C-A6CE-CCC9FAF2A2D3}" type="presOf" srcId="{6DE4F6EA-4FD1-4E6F-9466-E292D00C4FDC}" destId="{1B35C872-F0B4-47D0-93BA-FA2283A32E5C}" srcOrd="2" destOrd="0" presId="urn:microsoft.com/office/officeart/2005/8/layout/gear1"/>
    <dgm:cxn modelId="{B0747953-F5D6-497F-8D2A-43CEE9C5867C}" type="presOf" srcId="{D365E6C4-3D3E-420E-9272-A225E7F01FFA}" destId="{A9A04AE1-B691-49DE-9095-288EE99F36DA}" srcOrd="2" destOrd="0" presId="urn:microsoft.com/office/officeart/2005/8/layout/gear1"/>
    <dgm:cxn modelId="{0B604974-E219-48DE-95D1-A41DEE125867}" srcId="{0636B06D-0A10-4881-8459-26993DA57677}" destId="{1C5DD02F-D052-48FC-A385-925C0286F419}" srcOrd="0" destOrd="0" parTransId="{778FBFF8-7125-4276-8D4F-7721973AF6DE}" sibTransId="{A3E345D4-D037-4CA2-A8A7-ABAF637AE87F}"/>
    <dgm:cxn modelId="{2FAD9A76-BE9F-41E4-BEE7-AB4F01717ACA}" type="presOf" srcId="{6DE4F6EA-4FD1-4E6F-9466-E292D00C4FDC}" destId="{17890C79-6B8A-4C37-9D2B-A7B489FD94CF}" srcOrd="1" destOrd="0" presId="urn:microsoft.com/office/officeart/2005/8/layout/gear1"/>
    <dgm:cxn modelId="{8A89F180-C43A-4CC6-BAA7-68C26EEA1AEB}" type="presOf" srcId="{0F7B44B1-8712-4FCF-86CC-5A4988838703}" destId="{0A6C179F-8F45-405A-B919-CF4626C8494C}" srcOrd="0" destOrd="0" presId="urn:microsoft.com/office/officeart/2005/8/layout/gear1"/>
    <dgm:cxn modelId="{EADDE9A5-D143-4DCE-9E34-1F9ABCCE5E3D}" type="presOf" srcId="{0636B06D-0A10-4881-8459-26993DA57677}" destId="{DBB778F8-A9B5-4E91-8CBB-27CEF9F2CB37}" srcOrd="0" destOrd="0" presId="urn:microsoft.com/office/officeart/2005/8/layout/gear1"/>
    <dgm:cxn modelId="{23902AB1-7025-4C57-9CB5-4C2872475FAD}" type="presOf" srcId="{56CAE551-AA71-4755-A4B4-DFDE24AF3915}" destId="{C6AF4669-E21E-4E8D-B2B4-A3A40EC95511}" srcOrd="0" destOrd="0" presId="urn:microsoft.com/office/officeart/2005/8/layout/gear1"/>
    <dgm:cxn modelId="{E60EFDB5-CF8D-44D8-A333-9F2E81948A39}" type="presOf" srcId="{1C5DD02F-D052-48FC-A385-925C0286F419}" destId="{27F78252-84BD-425C-924F-CCDBEB71FD59}" srcOrd="2" destOrd="0" presId="urn:microsoft.com/office/officeart/2005/8/layout/gear1"/>
    <dgm:cxn modelId="{DD4306B7-1126-4662-9E89-B346F6D6EA9C}" type="presOf" srcId="{1C5DD02F-D052-48FC-A385-925C0286F419}" destId="{DBEB0465-42D0-4B55-B95C-445376B893F2}" srcOrd="1" destOrd="0" presId="urn:microsoft.com/office/officeart/2005/8/layout/gear1"/>
    <dgm:cxn modelId="{771A35CE-6D0C-41DD-A181-EE05E6CC849B}" type="presOf" srcId="{D365E6C4-3D3E-420E-9272-A225E7F01FFA}" destId="{C32C8A73-41F7-4F24-96CB-36BC4C52C094}" srcOrd="1" destOrd="0" presId="urn:microsoft.com/office/officeart/2005/8/layout/gear1"/>
    <dgm:cxn modelId="{90CDBBD2-CED8-4D13-BDC3-B76F068AE684}" type="presOf" srcId="{1C5DD02F-D052-48FC-A385-925C0286F419}" destId="{8E2800DD-F6C9-4E98-BCA1-CDC385A39589}" srcOrd="0" destOrd="0" presId="urn:microsoft.com/office/officeart/2005/8/layout/gear1"/>
    <dgm:cxn modelId="{D4F288F3-5CC7-45A6-9054-B6BD3EDE1F13}" type="presOf" srcId="{D365E6C4-3D3E-420E-9272-A225E7F01FFA}" destId="{3A6F7A13-18A8-43D1-A9FB-4DF50BC6C574}" srcOrd="0" destOrd="0" presId="urn:microsoft.com/office/officeart/2005/8/layout/gear1"/>
    <dgm:cxn modelId="{B1DE065E-2FB0-4DF0-82EF-B10CB522B23A}" type="presParOf" srcId="{DBB778F8-A9B5-4E91-8CBB-27CEF9F2CB37}" destId="{8E2800DD-F6C9-4E98-BCA1-CDC385A39589}" srcOrd="0" destOrd="0" presId="urn:microsoft.com/office/officeart/2005/8/layout/gear1"/>
    <dgm:cxn modelId="{7F16E13D-B1E3-4698-A41F-9A8274AD1CAA}" type="presParOf" srcId="{DBB778F8-A9B5-4E91-8CBB-27CEF9F2CB37}" destId="{DBEB0465-42D0-4B55-B95C-445376B893F2}" srcOrd="1" destOrd="0" presId="urn:microsoft.com/office/officeart/2005/8/layout/gear1"/>
    <dgm:cxn modelId="{473252F0-45C8-40C8-B80F-BCC1D2040275}" type="presParOf" srcId="{DBB778F8-A9B5-4E91-8CBB-27CEF9F2CB37}" destId="{27F78252-84BD-425C-924F-CCDBEB71FD59}" srcOrd="2" destOrd="0" presId="urn:microsoft.com/office/officeart/2005/8/layout/gear1"/>
    <dgm:cxn modelId="{9C66B7EE-7B70-45EB-9F06-F94E6853FC98}" type="presParOf" srcId="{DBB778F8-A9B5-4E91-8CBB-27CEF9F2CB37}" destId="{8DF0D6F4-25A2-4793-BCFB-5FD358105244}" srcOrd="3" destOrd="0" presId="urn:microsoft.com/office/officeart/2005/8/layout/gear1"/>
    <dgm:cxn modelId="{78FDD3D8-F19D-4A69-B669-B9C75A09F9D2}" type="presParOf" srcId="{DBB778F8-A9B5-4E91-8CBB-27CEF9F2CB37}" destId="{17890C79-6B8A-4C37-9D2B-A7B489FD94CF}" srcOrd="4" destOrd="0" presId="urn:microsoft.com/office/officeart/2005/8/layout/gear1"/>
    <dgm:cxn modelId="{803627C5-B843-46BD-BE38-7925883DC332}" type="presParOf" srcId="{DBB778F8-A9B5-4E91-8CBB-27CEF9F2CB37}" destId="{1B35C872-F0B4-47D0-93BA-FA2283A32E5C}" srcOrd="5" destOrd="0" presId="urn:microsoft.com/office/officeart/2005/8/layout/gear1"/>
    <dgm:cxn modelId="{0C7C2D1F-8697-43D8-A623-2C747E51DD61}" type="presParOf" srcId="{DBB778F8-A9B5-4E91-8CBB-27CEF9F2CB37}" destId="{3A6F7A13-18A8-43D1-A9FB-4DF50BC6C574}" srcOrd="6" destOrd="0" presId="urn:microsoft.com/office/officeart/2005/8/layout/gear1"/>
    <dgm:cxn modelId="{E2F46F18-2326-463A-9A65-A39EEAAD31F5}" type="presParOf" srcId="{DBB778F8-A9B5-4E91-8CBB-27CEF9F2CB37}" destId="{C32C8A73-41F7-4F24-96CB-36BC4C52C094}" srcOrd="7" destOrd="0" presId="urn:microsoft.com/office/officeart/2005/8/layout/gear1"/>
    <dgm:cxn modelId="{ED85E5C2-B927-4162-AF51-B5879641963E}" type="presParOf" srcId="{DBB778F8-A9B5-4E91-8CBB-27CEF9F2CB37}" destId="{A9A04AE1-B691-49DE-9095-288EE99F36DA}" srcOrd="8" destOrd="0" presId="urn:microsoft.com/office/officeart/2005/8/layout/gear1"/>
    <dgm:cxn modelId="{BC27F175-F949-4797-B760-4F94C0FDD8D4}" type="presParOf" srcId="{DBB778F8-A9B5-4E91-8CBB-27CEF9F2CB37}" destId="{5CDE8BDE-7A7D-4C5F-9434-214C00E543DD}" srcOrd="9" destOrd="0" presId="urn:microsoft.com/office/officeart/2005/8/layout/gear1"/>
    <dgm:cxn modelId="{AE47ABD9-A1CB-43ED-971B-D0B00D9EC3B4}" type="presParOf" srcId="{DBB778F8-A9B5-4E91-8CBB-27CEF9F2CB37}" destId="{BA164EBE-558F-4FA1-9F6B-BF8B07A8F5CB}" srcOrd="10" destOrd="0" presId="urn:microsoft.com/office/officeart/2005/8/layout/gear1"/>
    <dgm:cxn modelId="{935626A5-0A98-4CFF-B3CB-94863BFE2709}" type="presParOf" srcId="{DBB778F8-A9B5-4E91-8CBB-27CEF9F2CB37}" destId="{0A6C179F-8F45-405A-B919-CF4626C8494C}" srcOrd="11" destOrd="0" presId="urn:microsoft.com/office/officeart/2005/8/layout/gear1"/>
    <dgm:cxn modelId="{22565621-3105-455D-9676-915802B3E961}" type="presParOf" srcId="{DBB778F8-A9B5-4E91-8CBB-27CEF9F2CB37}" destId="{C6AF4669-E21E-4E8D-B2B4-A3A40EC9551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5FAFE-AD67-41FD-BD90-3422831038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5BC2796B-9C7F-464C-8E4D-02D708A94622}">
      <dgm:prSet phldrT="[Tekst]"/>
      <dgm:spPr/>
      <dgm:t>
        <a:bodyPr/>
        <a:lstStyle/>
        <a:p>
          <a:r>
            <a:rPr lang="nn-NO" dirty="0" err="1"/>
            <a:t>Forberedelser</a:t>
          </a:r>
          <a:endParaRPr lang="nn-NO" dirty="0"/>
        </a:p>
      </dgm:t>
    </dgm:pt>
    <dgm:pt modelId="{6F72D71F-3B03-44AA-8ED5-B8E34677B6A2}" type="parTrans" cxnId="{F7DABA01-8958-4A9A-A15F-2F6F4CB780E6}">
      <dgm:prSet/>
      <dgm:spPr/>
      <dgm:t>
        <a:bodyPr/>
        <a:lstStyle/>
        <a:p>
          <a:endParaRPr lang="nn-NO"/>
        </a:p>
      </dgm:t>
    </dgm:pt>
    <dgm:pt modelId="{E8401D92-A2CA-43FA-82EE-F84ECC32FD85}" type="sibTrans" cxnId="{F7DABA01-8958-4A9A-A15F-2F6F4CB780E6}">
      <dgm:prSet/>
      <dgm:spPr/>
      <dgm:t>
        <a:bodyPr/>
        <a:lstStyle/>
        <a:p>
          <a:endParaRPr lang="nn-NO"/>
        </a:p>
      </dgm:t>
    </dgm:pt>
    <dgm:pt modelId="{497017E9-2CCE-4130-8EB5-5D4D7DA72F8E}">
      <dgm:prSet phldrT="[Tekst]"/>
      <dgm:spPr/>
      <dgm:t>
        <a:bodyPr/>
        <a:lstStyle/>
        <a:p>
          <a:r>
            <a:rPr lang="nn-NO"/>
            <a:t>Gjennomføring</a:t>
          </a:r>
        </a:p>
      </dgm:t>
    </dgm:pt>
    <dgm:pt modelId="{2CD3F39A-77B6-429D-B8A4-7EFFC85FA2B3}" type="parTrans" cxnId="{EEDBA404-01F3-451D-ACF4-4FB62267DD71}">
      <dgm:prSet/>
      <dgm:spPr/>
      <dgm:t>
        <a:bodyPr/>
        <a:lstStyle/>
        <a:p>
          <a:endParaRPr lang="nn-NO"/>
        </a:p>
      </dgm:t>
    </dgm:pt>
    <dgm:pt modelId="{B2CEEC12-8CA3-4786-B1A9-CAAFA6D34E8D}" type="sibTrans" cxnId="{EEDBA404-01F3-451D-ACF4-4FB62267DD71}">
      <dgm:prSet/>
      <dgm:spPr/>
      <dgm:t>
        <a:bodyPr/>
        <a:lstStyle/>
        <a:p>
          <a:endParaRPr lang="nn-NO"/>
        </a:p>
      </dgm:t>
    </dgm:pt>
    <dgm:pt modelId="{56FBB796-12FE-4645-8F5D-F507A309E98A}">
      <dgm:prSet phldrT="[Tekst]"/>
      <dgm:spPr/>
      <dgm:t>
        <a:bodyPr/>
        <a:lstStyle/>
        <a:p>
          <a:r>
            <a:rPr lang="nn-NO"/>
            <a:t>Analyse</a:t>
          </a:r>
        </a:p>
      </dgm:t>
    </dgm:pt>
    <dgm:pt modelId="{6CF2202F-2B92-4686-89C7-DA8E358C9F9B}" type="parTrans" cxnId="{2A0D1409-B3DD-4EC0-84B3-9B38DEF0F83B}">
      <dgm:prSet/>
      <dgm:spPr/>
      <dgm:t>
        <a:bodyPr/>
        <a:lstStyle/>
        <a:p>
          <a:endParaRPr lang="nn-NO"/>
        </a:p>
      </dgm:t>
    </dgm:pt>
    <dgm:pt modelId="{B528F724-7FBE-43A5-A433-51F0C8DB241A}" type="sibTrans" cxnId="{2A0D1409-B3DD-4EC0-84B3-9B38DEF0F83B}">
      <dgm:prSet/>
      <dgm:spPr/>
      <dgm:t>
        <a:bodyPr/>
        <a:lstStyle/>
        <a:p>
          <a:endParaRPr lang="nn-NO"/>
        </a:p>
      </dgm:t>
    </dgm:pt>
    <dgm:pt modelId="{D1D6FF74-89F9-455A-8599-1EE44DD6663E}">
      <dgm:prSet phldrT="[Tekst]"/>
      <dgm:spPr/>
      <dgm:t>
        <a:bodyPr/>
        <a:lstStyle/>
        <a:p>
          <a:r>
            <a:rPr lang="nn-NO"/>
            <a:t>Oppfølging</a:t>
          </a:r>
        </a:p>
      </dgm:t>
    </dgm:pt>
    <dgm:pt modelId="{8CC3D83F-AFEA-44FF-AB11-6021C398E722}" type="parTrans" cxnId="{3B5080B4-E58D-49CE-A381-897044A69146}">
      <dgm:prSet/>
      <dgm:spPr/>
      <dgm:t>
        <a:bodyPr/>
        <a:lstStyle/>
        <a:p>
          <a:endParaRPr lang="nn-NO"/>
        </a:p>
      </dgm:t>
    </dgm:pt>
    <dgm:pt modelId="{5BB550BA-A98F-47D0-96AE-96AC97495F6A}" type="sibTrans" cxnId="{3B5080B4-E58D-49CE-A381-897044A69146}">
      <dgm:prSet/>
      <dgm:spPr/>
      <dgm:t>
        <a:bodyPr/>
        <a:lstStyle/>
        <a:p>
          <a:endParaRPr lang="nn-NO"/>
        </a:p>
      </dgm:t>
    </dgm:pt>
    <dgm:pt modelId="{5343FBD1-89C8-47B7-BBAD-E1B584A5EB52}">
      <dgm:prSet phldrT="[Tekst]"/>
      <dgm:spPr/>
      <dgm:t>
        <a:bodyPr/>
        <a:lstStyle/>
        <a:p>
          <a:r>
            <a:rPr lang="nn-NO"/>
            <a:t>Organisasjons- utvikling</a:t>
          </a:r>
        </a:p>
      </dgm:t>
    </dgm:pt>
    <dgm:pt modelId="{8A511C99-D3C2-4E79-A3B3-A907B2DB8E4C}" type="parTrans" cxnId="{9534D68D-B109-4F46-98E5-22BA6580F4C7}">
      <dgm:prSet/>
      <dgm:spPr/>
      <dgm:t>
        <a:bodyPr/>
        <a:lstStyle/>
        <a:p>
          <a:endParaRPr lang="nn-NO"/>
        </a:p>
      </dgm:t>
    </dgm:pt>
    <dgm:pt modelId="{7ED3003B-CA4D-4FC6-8794-C132769A591F}" type="sibTrans" cxnId="{9534D68D-B109-4F46-98E5-22BA6580F4C7}">
      <dgm:prSet/>
      <dgm:spPr/>
      <dgm:t>
        <a:bodyPr/>
        <a:lstStyle/>
        <a:p>
          <a:endParaRPr lang="nn-NO"/>
        </a:p>
      </dgm:t>
    </dgm:pt>
    <dgm:pt modelId="{A91951DA-AB95-45F3-9F34-715C2B86A8E9}" type="pres">
      <dgm:prSet presAssocID="{6685FAFE-AD67-41FD-BD90-342283103876}" presName="cycle" presStyleCnt="0">
        <dgm:presLayoutVars>
          <dgm:dir/>
          <dgm:resizeHandles val="exact"/>
        </dgm:presLayoutVars>
      </dgm:prSet>
      <dgm:spPr/>
    </dgm:pt>
    <dgm:pt modelId="{2A73792E-6367-4C73-9689-C02179409FCE}" type="pres">
      <dgm:prSet presAssocID="{5BC2796B-9C7F-464C-8E4D-02D708A94622}" presName="node" presStyleLbl="node1" presStyleIdx="0" presStyleCnt="5">
        <dgm:presLayoutVars>
          <dgm:bulletEnabled val="1"/>
        </dgm:presLayoutVars>
      </dgm:prSet>
      <dgm:spPr/>
    </dgm:pt>
    <dgm:pt modelId="{1DF09790-041B-457D-9E94-6BF37F276B1E}" type="pres">
      <dgm:prSet presAssocID="{E8401D92-A2CA-43FA-82EE-F84ECC32FD85}" presName="sibTrans" presStyleLbl="sibTrans2D1" presStyleIdx="0" presStyleCnt="5"/>
      <dgm:spPr/>
    </dgm:pt>
    <dgm:pt modelId="{304C92F4-3539-4EA8-A064-D20B2A6BC2C1}" type="pres">
      <dgm:prSet presAssocID="{E8401D92-A2CA-43FA-82EE-F84ECC32FD85}" presName="connectorText" presStyleLbl="sibTrans2D1" presStyleIdx="0" presStyleCnt="5"/>
      <dgm:spPr/>
    </dgm:pt>
    <dgm:pt modelId="{1890B6DC-322B-4BDB-B435-8533E9468BA9}" type="pres">
      <dgm:prSet presAssocID="{497017E9-2CCE-4130-8EB5-5D4D7DA72F8E}" presName="node" presStyleLbl="node1" presStyleIdx="1" presStyleCnt="5">
        <dgm:presLayoutVars>
          <dgm:bulletEnabled val="1"/>
        </dgm:presLayoutVars>
      </dgm:prSet>
      <dgm:spPr/>
    </dgm:pt>
    <dgm:pt modelId="{66B2123F-5D5A-4E4F-9729-ABB4C6C2127E}" type="pres">
      <dgm:prSet presAssocID="{B2CEEC12-8CA3-4786-B1A9-CAAFA6D34E8D}" presName="sibTrans" presStyleLbl="sibTrans2D1" presStyleIdx="1" presStyleCnt="5"/>
      <dgm:spPr/>
    </dgm:pt>
    <dgm:pt modelId="{4C096449-0F1F-4EC2-AD78-2731A9E5DFA0}" type="pres">
      <dgm:prSet presAssocID="{B2CEEC12-8CA3-4786-B1A9-CAAFA6D34E8D}" presName="connectorText" presStyleLbl="sibTrans2D1" presStyleIdx="1" presStyleCnt="5"/>
      <dgm:spPr/>
    </dgm:pt>
    <dgm:pt modelId="{CB275BF0-AA31-4961-97F6-2B3BD6F63AEB}" type="pres">
      <dgm:prSet presAssocID="{56FBB796-12FE-4645-8F5D-F507A309E98A}" presName="node" presStyleLbl="node1" presStyleIdx="2" presStyleCnt="5">
        <dgm:presLayoutVars>
          <dgm:bulletEnabled val="1"/>
        </dgm:presLayoutVars>
      </dgm:prSet>
      <dgm:spPr/>
    </dgm:pt>
    <dgm:pt modelId="{A15FEDF5-5EAA-4542-8862-52472FED883B}" type="pres">
      <dgm:prSet presAssocID="{B528F724-7FBE-43A5-A433-51F0C8DB241A}" presName="sibTrans" presStyleLbl="sibTrans2D1" presStyleIdx="2" presStyleCnt="5"/>
      <dgm:spPr/>
    </dgm:pt>
    <dgm:pt modelId="{51E25861-55E2-4F89-BB80-37D374699A48}" type="pres">
      <dgm:prSet presAssocID="{B528F724-7FBE-43A5-A433-51F0C8DB241A}" presName="connectorText" presStyleLbl="sibTrans2D1" presStyleIdx="2" presStyleCnt="5"/>
      <dgm:spPr/>
    </dgm:pt>
    <dgm:pt modelId="{914E4CF0-9CA1-4E72-A28A-C9D3215A21F6}" type="pres">
      <dgm:prSet presAssocID="{D1D6FF74-89F9-455A-8599-1EE44DD6663E}" presName="node" presStyleLbl="node1" presStyleIdx="3" presStyleCnt="5">
        <dgm:presLayoutVars>
          <dgm:bulletEnabled val="1"/>
        </dgm:presLayoutVars>
      </dgm:prSet>
      <dgm:spPr/>
    </dgm:pt>
    <dgm:pt modelId="{1CE1C87D-73B9-4CA9-8005-A0793F34EC0F}" type="pres">
      <dgm:prSet presAssocID="{5BB550BA-A98F-47D0-96AE-96AC97495F6A}" presName="sibTrans" presStyleLbl="sibTrans2D1" presStyleIdx="3" presStyleCnt="5"/>
      <dgm:spPr/>
    </dgm:pt>
    <dgm:pt modelId="{D046B96C-30AC-482B-8967-C6A46FE49D99}" type="pres">
      <dgm:prSet presAssocID="{5BB550BA-A98F-47D0-96AE-96AC97495F6A}" presName="connectorText" presStyleLbl="sibTrans2D1" presStyleIdx="3" presStyleCnt="5"/>
      <dgm:spPr/>
    </dgm:pt>
    <dgm:pt modelId="{02DB4FAD-2996-44F4-80E5-6B03328C8156}" type="pres">
      <dgm:prSet presAssocID="{5343FBD1-89C8-47B7-BBAD-E1B584A5EB52}" presName="node" presStyleLbl="node1" presStyleIdx="4" presStyleCnt="5">
        <dgm:presLayoutVars>
          <dgm:bulletEnabled val="1"/>
        </dgm:presLayoutVars>
      </dgm:prSet>
      <dgm:spPr/>
    </dgm:pt>
    <dgm:pt modelId="{0CA801B1-E135-4A39-B20B-9F4CDADB293C}" type="pres">
      <dgm:prSet presAssocID="{7ED3003B-CA4D-4FC6-8794-C132769A591F}" presName="sibTrans" presStyleLbl="sibTrans2D1" presStyleIdx="4" presStyleCnt="5"/>
      <dgm:spPr/>
    </dgm:pt>
    <dgm:pt modelId="{C2866621-766E-4A53-842E-E109959A1C43}" type="pres">
      <dgm:prSet presAssocID="{7ED3003B-CA4D-4FC6-8794-C132769A591F}" presName="connectorText" presStyleLbl="sibTrans2D1" presStyleIdx="4" presStyleCnt="5"/>
      <dgm:spPr/>
    </dgm:pt>
  </dgm:ptLst>
  <dgm:cxnLst>
    <dgm:cxn modelId="{F7DABA01-8958-4A9A-A15F-2F6F4CB780E6}" srcId="{6685FAFE-AD67-41FD-BD90-342283103876}" destId="{5BC2796B-9C7F-464C-8E4D-02D708A94622}" srcOrd="0" destOrd="0" parTransId="{6F72D71F-3B03-44AA-8ED5-B8E34677B6A2}" sibTransId="{E8401D92-A2CA-43FA-82EE-F84ECC32FD85}"/>
    <dgm:cxn modelId="{EEDBA404-01F3-451D-ACF4-4FB62267DD71}" srcId="{6685FAFE-AD67-41FD-BD90-342283103876}" destId="{497017E9-2CCE-4130-8EB5-5D4D7DA72F8E}" srcOrd="1" destOrd="0" parTransId="{2CD3F39A-77B6-429D-B8A4-7EFFC85FA2B3}" sibTransId="{B2CEEC12-8CA3-4786-B1A9-CAAFA6D34E8D}"/>
    <dgm:cxn modelId="{2A0D1409-B3DD-4EC0-84B3-9B38DEF0F83B}" srcId="{6685FAFE-AD67-41FD-BD90-342283103876}" destId="{56FBB796-12FE-4645-8F5D-F507A309E98A}" srcOrd="2" destOrd="0" parTransId="{6CF2202F-2B92-4686-89C7-DA8E358C9F9B}" sibTransId="{B528F724-7FBE-43A5-A433-51F0C8DB241A}"/>
    <dgm:cxn modelId="{FC9CEE5F-8423-40D2-91B9-E7E6C69EBC26}" type="presOf" srcId="{7ED3003B-CA4D-4FC6-8794-C132769A591F}" destId="{0CA801B1-E135-4A39-B20B-9F4CDADB293C}" srcOrd="0" destOrd="0" presId="urn:microsoft.com/office/officeart/2005/8/layout/cycle2"/>
    <dgm:cxn modelId="{6913D16D-CB66-4CF3-9BCD-3F1138D2EBE9}" type="presOf" srcId="{B528F724-7FBE-43A5-A433-51F0C8DB241A}" destId="{51E25861-55E2-4F89-BB80-37D374699A48}" srcOrd="1" destOrd="0" presId="urn:microsoft.com/office/officeart/2005/8/layout/cycle2"/>
    <dgm:cxn modelId="{C7E00586-7D6B-407A-AC62-31896B3FEEA6}" type="presOf" srcId="{497017E9-2CCE-4130-8EB5-5D4D7DA72F8E}" destId="{1890B6DC-322B-4BDB-B435-8533E9468BA9}" srcOrd="0" destOrd="0" presId="urn:microsoft.com/office/officeart/2005/8/layout/cycle2"/>
    <dgm:cxn modelId="{F93BAF86-5FF4-4294-B442-07076F722DC8}" type="presOf" srcId="{7ED3003B-CA4D-4FC6-8794-C132769A591F}" destId="{C2866621-766E-4A53-842E-E109959A1C43}" srcOrd="1" destOrd="0" presId="urn:microsoft.com/office/officeart/2005/8/layout/cycle2"/>
    <dgm:cxn modelId="{24481B89-164E-48C2-8F5C-BFF990D0ED28}" type="presOf" srcId="{5BB550BA-A98F-47D0-96AE-96AC97495F6A}" destId="{D046B96C-30AC-482B-8967-C6A46FE49D99}" srcOrd="1" destOrd="0" presId="urn:microsoft.com/office/officeart/2005/8/layout/cycle2"/>
    <dgm:cxn modelId="{9534D68D-B109-4F46-98E5-22BA6580F4C7}" srcId="{6685FAFE-AD67-41FD-BD90-342283103876}" destId="{5343FBD1-89C8-47B7-BBAD-E1B584A5EB52}" srcOrd="4" destOrd="0" parTransId="{8A511C99-D3C2-4E79-A3B3-A907B2DB8E4C}" sibTransId="{7ED3003B-CA4D-4FC6-8794-C132769A591F}"/>
    <dgm:cxn modelId="{033602A4-D44E-430C-AFCC-8A134D5E0450}" type="presOf" srcId="{5343FBD1-89C8-47B7-BBAD-E1B584A5EB52}" destId="{02DB4FAD-2996-44F4-80E5-6B03328C8156}" srcOrd="0" destOrd="0" presId="urn:microsoft.com/office/officeart/2005/8/layout/cycle2"/>
    <dgm:cxn modelId="{3B5080B4-E58D-49CE-A381-897044A69146}" srcId="{6685FAFE-AD67-41FD-BD90-342283103876}" destId="{D1D6FF74-89F9-455A-8599-1EE44DD6663E}" srcOrd="3" destOrd="0" parTransId="{8CC3D83F-AFEA-44FF-AB11-6021C398E722}" sibTransId="{5BB550BA-A98F-47D0-96AE-96AC97495F6A}"/>
    <dgm:cxn modelId="{D554FAB5-F56F-43CB-ADAD-8D9A635D4659}" type="presOf" srcId="{E8401D92-A2CA-43FA-82EE-F84ECC32FD85}" destId="{304C92F4-3539-4EA8-A064-D20B2A6BC2C1}" srcOrd="1" destOrd="0" presId="urn:microsoft.com/office/officeart/2005/8/layout/cycle2"/>
    <dgm:cxn modelId="{0F3554C6-B25D-447A-BF11-5C97D94649CE}" type="presOf" srcId="{E8401D92-A2CA-43FA-82EE-F84ECC32FD85}" destId="{1DF09790-041B-457D-9E94-6BF37F276B1E}" srcOrd="0" destOrd="0" presId="urn:microsoft.com/office/officeart/2005/8/layout/cycle2"/>
    <dgm:cxn modelId="{1B01D3CB-4B45-44D3-ACCA-DA0C252EC0AF}" type="presOf" srcId="{56FBB796-12FE-4645-8F5D-F507A309E98A}" destId="{CB275BF0-AA31-4961-97F6-2B3BD6F63AEB}" srcOrd="0" destOrd="0" presId="urn:microsoft.com/office/officeart/2005/8/layout/cycle2"/>
    <dgm:cxn modelId="{032217D6-3EC9-4B5E-85E9-5F71D3D83F91}" type="presOf" srcId="{D1D6FF74-89F9-455A-8599-1EE44DD6663E}" destId="{914E4CF0-9CA1-4E72-A28A-C9D3215A21F6}" srcOrd="0" destOrd="0" presId="urn:microsoft.com/office/officeart/2005/8/layout/cycle2"/>
    <dgm:cxn modelId="{DD0504D7-B8BF-4DCE-9DCF-99C26F812BC5}" type="presOf" srcId="{B528F724-7FBE-43A5-A433-51F0C8DB241A}" destId="{A15FEDF5-5EAA-4542-8862-52472FED883B}" srcOrd="0" destOrd="0" presId="urn:microsoft.com/office/officeart/2005/8/layout/cycle2"/>
    <dgm:cxn modelId="{530A55DB-6A48-4CD5-8D9E-569DE8B5F42D}" type="presOf" srcId="{5BC2796B-9C7F-464C-8E4D-02D708A94622}" destId="{2A73792E-6367-4C73-9689-C02179409FCE}" srcOrd="0" destOrd="0" presId="urn:microsoft.com/office/officeart/2005/8/layout/cycle2"/>
    <dgm:cxn modelId="{E4BDA0E6-2EFE-479C-A9D0-5851A3F779E5}" type="presOf" srcId="{B2CEEC12-8CA3-4786-B1A9-CAAFA6D34E8D}" destId="{66B2123F-5D5A-4E4F-9729-ABB4C6C2127E}" srcOrd="0" destOrd="0" presId="urn:microsoft.com/office/officeart/2005/8/layout/cycle2"/>
    <dgm:cxn modelId="{D12D4AF5-B784-4649-B1D5-D13A074D33AE}" type="presOf" srcId="{6685FAFE-AD67-41FD-BD90-342283103876}" destId="{A91951DA-AB95-45F3-9F34-715C2B86A8E9}" srcOrd="0" destOrd="0" presId="urn:microsoft.com/office/officeart/2005/8/layout/cycle2"/>
    <dgm:cxn modelId="{6FF8E0F6-8957-4F78-8472-1A15A9CC4565}" type="presOf" srcId="{5BB550BA-A98F-47D0-96AE-96AC97495F6A}" destId="{1CE1C87D-73B9-4CA9-8005-A0793F34EC0F}" srcOrd="0" destOrd="0" presId="urn:microsoft.com/office/officeart/2005/8/layout/cycle2"/>
    <dgm:cxn modelId="{050B58FC-8991-45DB-963C-0365C375ECB8}" type="presOf" srcId="{B2CEEC12-8CA3-4786-B1A9-CAAFA6D34E8D}" destId="{4C096449-0F1F-4EC2-AD78-2731A9E5DFA0}" srcOrd="1" destOrd="0" presId="urn:microsoft.com/office/officeart/2005/8/layout/cycle2"/>
    <dgm:cxn modelId="{2D9C0726-3DE8-47EC-8143-2B02D1DC6FE2}" type="presParOf" srcId="{A91951DA-AB95-45F3-9F34-715C2B86A8E9}" destId="{2A73792E-6367-4C73-9689-C02179409FCE}" srcOrd="0" destOrd="0" presId="urn:microsoft.com/office/officeart/2005/8/layout/cycle2"/>
    <dgm:cxn modelId="{4DE039F0-9EB8-4F4C-9FDD-A840CDD3A44F}" type="presParOf" srcId="{A91951DA-AB95-45F3-9F34-715C2B86A8E9}" destId="{1DF09790-041B-457D-9E94-6BF37F276B1E}" srcOrd="1" destOrd="0" presId="urn:microsoft.com/office/officeart/2005/8/layout/cycle2"/>
    <dgm:cxn modelId="{451E14D3-D0C5-4483-93DF-3F2550188E69}" type="presParOf" srcId="{1DF09790-041B-457D-9E94-6BF37F276B1E}" destId="{304C92F4-3539-4EA8-A064-D20B2A6BC2C1}" srcOrd="0" destOrd="0" presId="urn:microsoft.com/office/officeart/2005/8/layout/cycle2"/>
    <dgm:cxn modelId="{DFFFD349-467B-410C-BFB5-42B0AC405BC4}" type="presParOf" srcId="{A91951DA-AB95-45F3-9F34-715C2B86A8E9}" destId="{1890B6DC-322B-4BDB-B435-8533E9468BA9}" srcOrd="2" destOrd="0" presId="urn:microsoft.com/office/officeart/2005/8/layout/cycle2"/>
    <dgm:cxn modelId="{C8E9A1AA-94B4-4DFC-9574-16CBF4121DFD}" type="presParOf" srcId="{A91951DA-AB95-45F3-9F34-715C2B86A8E9}" destId="{66B2123F-5D5A-4E4F-9729-ABB4C6C2127E}" srcOrd="3" destOrd="0" presId="urn:microsoft.com/office/officeart/2005/8/layout/cycle2"/>
    <dgm:cxn modelId="{537B7B46-ADC3-428B-9F09-34B13F9DA4C7}" type="presParOf" srcId="{66B2123F-5D5A-4E4F-9729-ABB4C6C2127E}" destId="{4C096449-0F1F-4EC2-AD78-2731A9E5DFA0}" srcOrd="0" destOrd="0" presId="urn:microsoft.com/office/officeart/2005/8/layout/cycle2"/>
    <dgm:cxn modelId="{C0C51B15-7F9C-4AFF-BE5B-F12E7AC2F32C}" type="presParOf" srcId="{A91951DA-AB95-45F3-9F34-715C2B86A8E9}" destId="{CB275BF0-AA31-4961-97F6-2B3BD6F63AEB}" srcOrd="4" destOrd="0" presId="urn:microsoft.com/office/officeart/2005/8/layout/cycle2"/>
    <dgm:cxn modelId="{28154534-863F-4068-87F2-197F9DB882BB}" type="presParOf" srcId="{A91951DA-AB95-45F3-9F34-715C2B86A8E9}" destId="{A15FEDF5-5EAA-4542-8862-52472FED883B}" srcOrd="5" destOrd="0" presId="urn:microsoft.com/office/officeart/2005/8/layout/cycle2"/>
    <dgm:cxn modelId="{868A212F-A1A3-4FD9-8565-A736F6388BD3}" type="presParOf" srcId="{A15FEDF5-5EAA-4542-8862-52472FED883B}" destId="{51E25861-55E2-4F89-BB80-37D374699A48}" srcOrd="0" destOrd="0" presId="urn:microsoft.com/office/officeart/2005/8/layout/cycle2"/>
    <dgm:cxn modelId="{112224FA-42FB-49CB-A3D7-D8B7E39F2756}" type="presParOf" srcId="{A91951DA-AB95-45F3-9F34-715C2B86A8E9}" destId="{914E4CF0-9CA1-4E72-A28A-C9D3215A21F6}" srcOrd="6" destOrd="0" presId="urn:microsoft.com/office/officeart/2005/8/layout/cycle2"/>
    <dgm:cxn modelId="{2ADB3838-DA75-4353-BE01-451D0BB31D97}" type="presParOf" srcId="{A91951DA-AB95-45F3-9F34-715C2B86A8E9}" destId="{1CE1C87D-73B9-4CA9-8005-A0793F34EC0F}" srcOrd="7" destOrd="0" presId="urn:microsoft.com/office/officeart/2005/8/layout/cycle2"/>
    <dgm:cxn modelId="{4985B921-72A4-4DE5-95F1-EF7C403D8BEA}" type="presParOf" srcId="{1CE1C87D-73B9-4CA9-8005-A0793F34EC0F}" destId="{D046B96C-30AC-482B-8967-C6A46FE49D99}" srcOrd="0" destOrd="0" presId="urn:microsoft.com/office/officeart/2005/8/layout/cycle2"/>
    <dgm:cxn modelId="{EA5817ED-7351-46EB-AC22-91C529FE72D7}" type="presParOf" srcId="{A91951DA-AB95-45F3-9F34-715C2B86A8E9}" destId="{02DB4FAD-2996-44F4-80E5-6B03328C8156}" srcOrd="8" destOrd="0" presId="urn:microsoft.com/office/officeart/2005/8/layout/cycle2"/>
    <dgm:cxn modelId="{5C959E5B-75F2-4F61-96E7-91D9F36DCC68}" type="presParOf" srcId="{A91951DA-AB95-45F3-9F34-715C2B86A8E9}" destId="{0CA801B1-E135-4A39-B20B-9F4CDADB293C}" srcOrd="9" destOrd="0" presId="urn:microsoft.com/office/officeart/2005/8/layout/cycle2"/>
    <dgm:cxn modelId="{AE661622-9548-4C85-8363-506199AEFC19}" type="presParOf" srcId="{0CA801B1-E135-4A39-B20B-9F4CDADB293C}" destId="{C2866621-766E-4A53-842E-E109959A1C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85FAFE-AD67-41FD-BD90-3422831038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5BC2796B-9C7F-464C-8E4D-02D708A94622}">
      <dgm:prSet phldrT="[Tekst]"/>
      <dgm:spPr/>
      <dgm:t>
        <a:bodyPr/>
        <a:lstStyle/>
        <a:p>
          <a:r>
            <a:rPr lang="nn-NO" dirty="0" err="1"/>
            <a:t>Forberedelse</a:t>
          </a:r>
          <a:endParaRPr lang="nn-NO" dirty="0"/>
        </a:p>
      </dgm:t>
    </dgm:pt>
    <dgm:pt modelId="{6F72D71F-3B03-44AA-8ED5-B8E34677B6A2}" type="parTrans" cxnId="{F7DABA01-8958-4A9A-A15F-2F6F4CB780E6}">
      <dgm:prSet/>
      <dgm:spPr/>
      <dgm:t>
        <a:bodyPr/>
        <a:lstStyle/>
        <a:p>
          <a:endParaRPr lang="nn-NO"/>
        </a:p>
      </dgm:t>
    </dgm:pt>
    <dgm:pt modelId="{E8401D92-A2CA-43FA-82EE-F84ECC32FD85}" type="sibTrans" cxnId="{F7DABA01-8958-4A9A-A15F-2F6F4CB780E6}">
      <dgm:prSet/>
      <dgm:spPr/>
      <dgm:t>
        <a:bodyPr/>
        <a:lstStyle/>
        <a:p>
          <a:endParaRPr lang="nn-NO"/>
        </a:p>
      </dgm:t>
    </dgm:pt>
    <dgm:pt modelId="{497017E9-2CCE-4130-8EB5-5D4D7DA72F8E}">
      <dgm:prSet phldrT="[Tekst]"/>
      <dgm:spPr/>
      <dgm:t>
        <a:bodyPr/>
        <a:lstStyle/>
        <a:p>
          <a:r>
            <a:rPr lang="nn-NO"/>
            <a:t>Gjennomføring</a:t>
          </a:r>
        </a:p>
      </dgm:t>
    </dgm:pt>
    <dgm:pt modelId="{2CD3F39A-77B6-429D-B8A4-7EFFC85FA2B3}" type="parTrans" cxnId="{EEDBA404-01F3-451D-ACF4-4FB62267DD71}">
      <dgm:prSet/>
      <dgm:spPr/>
      <dgm:t>
        <a:bodyPr/>
        <a:lstStyle/>
        <a:p>
          <a:endParaRPr lang="nn-NO"/>
        </a:p>
      </dgm:t>
    </dgm:pt>
    <dgm:pt modelId="{B2CEEC12-8CA3-4786-B1A9-CAAFA6D34E8D}" type="sibTrans" cxnId="{EEDBA404-01F3-451D-ACF4-4FB62267DD71}">
      <dgm:prSet/>
      <dgm:spPr/>
      <dgm:t>
        <a:bodyPr/>
        <a:lstStyle/>
        <a:p>
          <a:endParaRPr lang="nn-NO"/>
        </a:p>
      </dgm:t>
    </dgm:pt>
    <dgm:pt modelId="{56FBB796-12FE-4645-8F5D-F507A309E98A}">
      <dgm:prSet phldrT="[Tekst]"/>
      <dgm:spPr/>
      <dgm:t>
        <a:bodyPr/>
        <a:lstStyle/>
        <a:p>
          <a:r>
            <a:rPr lang="nn-NO"/>
            <a:t>Analyse</a:t>
          </a:r>
        </a:p>
      </dgm:t>
    </dgm:pt>
    <dgm:pt modelId="{6CF2202F-2B92-4686-89C7-DA8E358C9F9B}" type="parTrans" cxnId="{2A0D1409-B3DD-4EC0-84B3-9B38DEF0F83B}">
      <dgm:prSet/>
      <dgm:spPr/>
      <dgm:t>
        <a:bodyPr/>
        <a:lstStyle/>
        <a:p>
          <a:endParaRPr lang="nn-NO"/>
        </a:p>
      </dgm:t>
    </dgm:pt>
    <dgm:pt modelId="{B528F724-7FBE-43A5-A433-51F0C8DB241A}" type="sibTrans" cxnId="{2A0D1409-B3DD-4EC0-84B3-9B38DEF0F83B}">
      <dgm:prSet/>
      <dgm:spPr/>
      <dgm:t>
        <a:bodyPr/>
        <a:lstStyle/>
        <a:p>
          <a:endParaRPr lang="nn-NO"/>
        </a:p>
      </dgm:t>
    </dgm:pt>
    <dgm:pt modelId="{D1D6FF74-89F9-455A-8599-1EE44DD6663E}">
      <dgm:prSet phldrT="[Tekst]"/>
      <dgm:spPr/>
      <dgm:t>
        <a:bodyPr/>
        <a:lstStyle/>
        <a:p>
          <a:r>
            <a:rPr lang="nn-NO"/>
            <a:t>Oppfølging</a:t>
          </a:r>
        </a:p>
      </dgm:t>
    </dgm:pt>
    <dgm:pt modelId="{8CC3D83F-AFEA-44FF-AB11-6021C398E722}" type="parTrans" cxnId="{3B5080B4-E58D-49CE-A381-897044A69146}">
      <dgm:prSet/>
      <dgm:spPr/>
      <dgm:t>
        <a:bodyPr/>
        <a:lstStyle/>
        <a:p>
          <a:endParaRPr lang="nn-NO"/>
        </a:p>
      </dgm:t>
    </dgm:pt>
    <dgm:pt modelId="{5BB550BA-A98F-47D0-96AE-96AC97495F6A}" type="sibTrans" cxnId="{3B5080B4-E58D-49CE-A381-897044A69146}">
      <dgm:prSet/>
      <dgm:spPr/>
      <dgm:t>
        <a:bodyPr/>
        <a:lstStyle/>
        <a:p>
          <a:endParaRPr lang="nn-NO"/>
        </a:p>
      </dgm:t>
    </dgm:pt>
    <dgm:pt modelId="{5343FBD1-89C8-47B7-BBAD-E1B584A5EB52}">
      <dgm:prSet phldrT="[Tekst]"/>
      <dgm:spPr/>
      <dgm:t>
        <a:bodyPr/>
        <a:lstStyle/>
        <a:p>
          <a:r>
            <a:rPr lang="nn-NO"/>
            <a:t>Organisasjons- utvikling</a:t>
          </a:r>
        </a:p>
      </dgm:t>
    </dgm:pt>
    <dgm:pt modelId="{8A511C99-D3C2-4E79-A3B3-A907B2DB8E4C}" type="parTrans" cxnId="{9534D68D-B109-4F46-98E5-22BA6580F4C7}">
      <dgm:prSet/>
      <dgm:spPr/>
      <dgm:t>
        <a:bodyPr/>
        <a:lstStyle/>
        <a:p>
          <a:endParaRPr lang="nn-NO"/>
        </a:p>
      </dgm:t>
    </dgm:pt>
    <dgm:pt modelId="{7ED3003B-CA4D-4FC6-8794-C132769A591F}" type="sibTrans" cxnId="{9534D68D-B109-4F46-98E5-22BA6580F4C7}">
      <dgm:prSet/>
      <dgm:spPr/>
      <dgm:t>
        <a:bodyPr/>
        <a:lstStyle/>
        <a:p>
          <a:endParaRPr lang="nn-NO"/>
        </a:p>
      </dgm:t>
    </dgm:pt>
    <dgm:pt modelId="{A91951DA-AB95-45F3-9F34-715C2B86A8E9}" type="pres">
      <dgm:prSet presAssocID="{6685FAFE-AD67-41FD-BD90-342283103876}" presName="cycle" presStyleCnt="0">
        <dgm:presLayoutVars>
          <dgm:dir/>
          <dgm:resizeHandles val="exact"/>
        </dgm:presLayoutVars>
      </dgm:prSet>
      <dgm:spPr/>
    </dgm:pt>
    <dgm:pt modelId="{2A73792E-6367-4C73-9689-C02179409FCE}" type="pres">
      <dgm:prSet presAssocID="{5BC2796B-9C7F-464C-8E4D-02D708A94622}" presName="node" presStyleLbl="node1" presStyleIdx="0" presStyleCnt="5">
        <dgm:presLayoutVars>
          <dgm:bulletEnabled val="1"/>
        </dgm:presLayoutVars>
      </dgm:prSet>
      <dgm:spPr/>
    </dgm:pt>
    <dgm:pt modelId="{1DF09790-041B-457D-9E94-6BF37F276B1E}" type="pres">
      <dgm:prSet presAssocID="{E8401D92-A2CA-43FA-82EE-F84ECC32FD85}" presName="sibTrans" presStyleLbl="sibTrans2D1" presStyleIdx="0" presStyleCnt="5"/>
      <dgm:spPr/>
    </dgm:pt>
    <dgm:pt modelId="{304C92F4-3539-4EA8-A064-D20B2A6BC2C1}" type="pres">
      <dgm:prSet presAssocID="{E8401D92-A2CA-43FA-82EE-F84ECC32FD85}" presName="connectorText" presStyleLbl="sibTrans2D1" presStyleIdx="0" presStyleCnt="5"/>
      <dgm:spPr/>
    </dgm:pt>
    <dgm:pt modelId="{1890B6DC-322B-4BDB-B435-8533E9468BA9}" type="pres">
      <dgm:prSet presAssocID="{497017E9-2CCE-4130-8EB5-5D4D7DA72F8E}" presName="node" presStyleLbl="node1" presStyleIdx="1" presStyleCnt="5">
        <dgm:presLayoutVars>
          <dgm:bulletEnabled val="1"/>
        </dgm:presLayoutVars>
      </dgm:prSet>
      <dgm:spPr/>
    </dgm:pt>
    <dgm:pt modelId="{66B2123F-5D5A-4E4F-9729-ABB4C6C2127E}" type="pres">
      <dgm:prSet presAssocID="{B2CEEC12-8CA3-4786-B1A9-CAAFA6D34E8D}" presName="sibTrans" presStyleLbl="sibTrans2D1" presStyleIdx="1" presStyleCnt="5"/>
      <dgm:spPr/>
    </dgm:pt>
    <dgm:pt modelId="{4C096449-0F1F-4EC2-AD78-2731A9E5DFA0}" type="pres">
      <dgm:prSet presAssocID="{B2CEEC12-8CA3-4786-B1A9-CAAFA6D34E8D}" presName="connectorText" presStyleLbl="sibTrans2D1" presStyleIdx="1" presStyleCnt="5"/>
      <dgm:spPr/>
    </dgm:pt>
    <dgm:pt modelId="{CB275BF0-AA31-4961-97F6-2B3BD6F63AEB}" type="pres">
      <dgm:prSet presAssocID="{56FBB796-12FE-4645-8F5D-F507A309E98A}" presName="node" presStyleLbl="node1" presStyleIdx="2" presStyleCnt="5">
        <dgm:presLayoutVars>
          <dgm:bulletEnabled val="1"/>
        </dgm:presLayoutVars>
      </dgm:prSet>
      <dgm:spPr/>
    </dgm:pt>
    <dgm:pt modelId="{A15FEDF5-5EAA-4542-8862-52472FED883B}" type="pres">
      <dgm:prSet presAssocID="{B528F724-7FBE-43A5-A433-51F0C8DB241A}" presName="sibTrans" presStyleLbl="sibTrans2D1" presStyleIdx="2" presStyleCnt="5"/>
      <dgm:spPr/>
    </dgm:pt>
    <dgm:pt modelId="{51E25861-55E2-4F89-BB80-37D374699A48}" type="pres">
      <dgm:prSet presAssocID="{B528F724-7FBE-43A5-A433-51F0C8DB241A}" presName="connectorText" presStyleLbl="sibTrans2D1" presStyleIdx="2" presStyleCnt="5"/>
      <dgm:spPr/>
    </dgm:pt>
    <dgm:pt modelId="{914E4CF0-9CA1-4E72-A28A-C9D3215A21F6}" type="pres">
      <dgm:prSet presAssocID="{D1D6FF74-89F9-455A-8599-1EE44DD6663E}" presName="node" presStyleLbl="node1" presStyleIdx="3" presStyleCnt="5">
        <dgm:presLayoutVars>
          <dgm:bulletEnabled val="1"/>
        </dgm:presLayoutVars>
      </dgm:prSet>
      <dgm:spPr/>
    </dgm:pt>
    <dgm:pt modelId="{1CE1C87D-73B9-4CA9-8005-A0793F34EC0F}" type="pres">
      <dgm:prSet presAssocID="{5BB550BA-A98F-47D0-96AE-96AC97495F6A}" presName="sibTrans" presStyleLbl="sibTrans2D1" presStyleIdx="3" presStyleCnt="5"/>
      <dgm:spPr/>
    </dgm:pt>
    <dgm:pt modelId="{D046B96C-30AC-482B-8967-C6A46FE49D99}" type="pres">
      <dgm:prSet presAssocID="{5BB550BA-A98F-47D0-96AE-96AC97495F6A}" presName="connectorText" presStyleLbl="sibTrans2D1" presStyleIdx="3" presStyleCnt="5"/>
      <dgm:spPr/>
    </dgm:pt>
    <dgm:pt modelId="{02DB4FAD-2996-44F4-80E5-6B03328C8156}" type="pres">
      <dgm:prSet presAssocID="{5343FBD1-89C8-47B7-BBAD-E1B584A5EB52}" presName="node" presStyleLbl="node1" presStyleIdx="4" presStyleCnt="5">
        <dgm:presLayoutVars>
          <dgm:bulletEnabled val="1"/>
        </dgm:presLayoutVars>
      </dgm:prSet>
      <dgm:spPr/>
    </dgm:pt>
    <dgm:pt modelId="{0CA801B1-E135-4A39-B20B-9F4CDADB293C}" type="pres">
      <dgm:prSet presAssocID="{7ED3003B-CA4D-4FC6-8794-C132769A591F}" presName="sibTrans" presStyleLbl="sibTrans2D1" presStyleIdx="4" presStyleCnt="5"/>
      <dgm:spPr/>
    </dgm:pt>
    <dgm:pt modelId="{C2866621-766E-4A53-842E-E109959A1C43}" type="pres">
      <dgm:prSet presAssocID="{7ED3003B-CA4D-4FC6-8794-C132769A591F}" presName="connectorText" presStyleLbl="sibTrans2D1" presStyleIdx="4" presStyleCnt="5"/>
      <dgm:spPr/>
    </dgm:pt>
  </dgm:ptLst>
  <dgm:cxnLst>
    <dgm:cxn modelId="{F7DABA01-8958-4A9A-A15F-2F6F4CB780E6}" srcId="{6685FAFE-AD67-41FD-BD90-342283103876}" destId="{5BC2796B-9C7F-464C-8E4D-02D708A94622}" srcOrd="0" destOrd="0" parTransId="{6F72D71F-3B03-44AA-8ED5-B8E34677B6A2}" sibTransId="{E8401D92-A2CA-43FA-82EE-F84ECC32FD85}"/>
    <dgm:cxn modelId="{EEDBA404-01F3-451D-ACF4-4FB62267DD71}" srcId="{6685FAFE-AD67-41FD-BD90-342283103876}" destId="{497017E9-2CCE-4130-8EB5-5D4D7DA72F8E}" srcOrd="1" destOrd="0" parTransId="{2CD3F39A-77B6-429D-B8A4-7EFFC85FA2B3}" sibTransId="{B2CEEC12-8CA3-4786-B1A9-CAAFA6D34E8D}"/>
    <dgm:cxn modelId="{2A0D1409-B3DD-4EC0-84B3-9B38DEF0F83B}" srcId="{6685FAFE-AD67-41FD-BD90-342283103876}" destId="{56FBB796-12FE-4645-8F5D-F507A309E98A}" srcOrd="2" destOrd="0" parTransId="{6CF2202F-2B92-4686-89C7-DA8E358C9F9B}" sibTransId="{B528F724-7FBE-43A5-A433-51F0C8DB241A}"/>
    <dgm:cxn modelId="{2C065A0B-0194-4824-9FB1-3BE593B9ED7E}" type="presOf" srcId="{E8401D92-A2CA-43FA-82EE-F84ECC32FD85}" destId="{304C92F4-3539-4EA8-A064-D20B2A6BC2C1}" srcOrd="1" destOrd="0" presId="urn:microsoft.com/office/officeart/2005/8/layout/cycle2"/>
    <dgm:cxn modelId="{75341117-A044-4DD6-A8E8-52D580953790}" type="presOf" srcId="{B2CEEC12-8CA3-4786-B1A9-CAAFA6D34E8D}" destId="{4C096449-0F1F-4EC2-AD78-2731A9E5DFA0}" srcOrd="1" destOrd="0" presId="urn:microsoft.com/office/officeart/2005/8/layout/cycle2"/>
    <dgm:cxn modelId="{274FC024-0D2E-41A0-9DDE-3E590037299F}" type="presOf" srcId="{B528F724-7FBE-43A5-A433-51F0C8DB241A}" destId="{A15FEDF5-5EAA-4542-8862-52472FED883B}" srcOrd="0" destOrd="0" presId="urn:microsoft.com/office/officeart/2005/8/layout/cycle2"/>
    <dgm:cxn modelId="{73BC4B6B-3301-427A-BFB6-01EE4F0A96C7}" type="presOf" srcId="{497017E9-2CCE-4130-8EB5-5D4D7DA72F8E}" destId="{1890B6DC-322B-4BDB-B435-8533E9468BA9}" srcOrd="0" destOrd="0" presId="urn:microsoft.com/office/officeart/2005/8/layout/cycle2"/>
    <dgm:cxn modelId="{19F22A79-3543-4EBC-A220-08D1101C77DC}" type="presOf" srcId="{B2CEEC12-8CA3-4786-B1A9-CAAFA6D34E8D}" destId="{66B2123F-5D5A-4E4F-9729-ABB4C6C2127E}" srcOrd="0" destOrd="0" presId="urn:microsoft.com/office/officeart/2005/8/layout/cycle2"/>
    <dgm:cxn modelId="{319B2E88-A98C-4D15-9C88-955757F6ADD7}" type="presOf" srcId="{5BB550BA-A98F-47D0-96AE-96AC97495F6A}" destId="{D046B96C-30AC-482B-8967-C6A46FE49D99}" srcOrd="1" destOrd="0" presId="urn:microsoft.com/office/officeart/2005/8/layout/cycle2"/>
    <dgm:cxn modelId="{9534D68D-B109-4F46-98E5-22BA6580F4C7}" srcId="{6685FAFE-AD67-41FD-BD90-342283103876}" destId="{5343FBD1-89C8-47B7-BBAD-E1B584A5EB52}" srcOrd="4" destOrd="0" parTransId="{8A511C99-D3C2-4E79-A3B3-A907B2DB8E4C}" sibTransId="{7ED3003B-CA4D-4FC6-8794-C132769A591F}"/>
    <dgm:cxn modelId="{9CEE0D8F-0B4C-46B8-BA7C-109D429BC18D}" type="presOf" srcId="{7ED3003B-CA4D-4FC6-8794-C132769A591F}" destId="{0CA801B1-E135-4A39-B20B-9F4CDADB293C}" srcOrd="0" destOrd="0" presId="urn:microsoft.com/office/officeart/2005/8/layout/cycle2"/>
    <dgm:cxn modelId="{E738B69A-699D-45BD-98A3-8052545FA6D2}" type="presOf" srcId="{56FBB796-12FE-4645-8F5D-F507A309E98A}" destId="{CB275BF0-AA31-4961-97F6-2B3BD6F63AEB}" srcOrd="0" destOrd="0" presId="urn:microsoft.com/office/officeart/2005/8/layout/cycle2"/>
    <dgm:cxn modelId="{64770E9C-D4E6-4F0F-B94B-4A9E30B17F2F}" type="presOf" srcId="{5BC2796B-9C7F-464C-8E4D-02D708A94622}" destId="{2A73792E-6367-4C73-9689-C02179409FCE}" srcOrd="0" destOrd="0" presId="urn:microsoft.com/office/officeart/2005/8/layout/cycle2"/>
    <dgm:cxn modelId="{3B5080B4-E58D-49CE-A381-897044A69146}" srcId="{6685FAFE-AD67-41FD-BD90-342283103876}" destId="{D1D6FF74-89F9-455A-8599-1EE44DD6663E}" srcOrd="3" destOrd="0" parTransId="{8CC3D83F-AFEA-44FF-AB11-6021C398E722}" sibTransId="{5BB550BA-A98F-47D0-96AE-96AC97495F6A}"/>
    <dgm:cxn modelId="{60BBCFB8-D1D6-4D2F-B5D0-E1C1DF46BBFB}" type="presOf" srcId="{5BB550BA-A98F-47D0-96AE-96AC97495F6A}" destId="{1CE1C87D-73B9-4CA9-8005-A0793F34EC0F}" srcOrd="0" destOrd="0" presId="urn:microsoft.com/office/officeart/2005/8/layout/cycle2"/>
    <dgm:cxn modelId="{3C5A60C4-67FC-4AA9-AB94-CC1CF96016C6}" type="presOf" srcId="{5343FBD1-89C8-47B7-BBAD-E1B584A5EB52}" destId="{02DB4FAD-2996-44F4-80E5-6B03328C8156}" srcOrd="0" destOrd="0" presId="urn:microsoft.com/office/officeart/2005/8/layout/cycle2"/>
    <dgm:cxn modelId="{7CB4AFC6-33A2-42A2-9517-D371A7A4CE2A}" type="presOf" srcId="{6685FAFE-AD67-41FD-BD90-342283103876}" destId="{A91951DA-AB95-45F3-9F34-715C2B86A8E9}" srcOrd="0" destOrd="0" presId="urn:microsoft.com/office/officeart/2005/8/layout/cycle2"/>
    <dgm:cxn modelId="{C5C116CC-783E-4034-8ABE-A1DE8E819008}" type="presOf" srcId="{7ED3003B-CA4D-4FC6-8794-C132769A591F}" destId="{C2866621-766E-4A53-842E-E109959A1C43}" srcOrd="1" destOrd="0" presId="urn:microsoft.com/office/officeart/2005/8/layout/cycle2"/>
    <dgm:cxn modelId="{A6B76DCD-D10F-4BDD-9114-B299DD7F6C34}" type="presOf" srcId="{D1D6FF74-89F9-455A-8599-1EE44DD6663E}" destId="{914E4CF0-9CA1-4E72-A28A-C9D3215A21F6}" srcOrd="0" destOrd="0" presId="urn:microsoft.com/office/officeart/2005/8/layout/cycle2"/>
    <dgm:cxn modelId="{F36FADD1-33C0-432F-96C9-EE6DAEEA0767}" type="presOf" srcId="{E8401D92-A2CA-43FA-82EE-F84ECC32FD85}" destId="{1DF09790-041B-457D-9E94-6BF37F276B1E}" srcOrd="0" destOrd="0" presId="urn:microsoft.com/office/officeart/2005/8/layout/cycle2"/>
    <dgm:cxn modelId="{DC96E4F2-48A6-49E2-A34C-254C9E53130C}" type="presOf" srcId="{B528F724-7FBE-43A5-A433-51F0C8DB241A}" destId="{51E25861-55E2-4F89-BB80-37D374699A48}" srcOrd="1" destOrd="0" presId="urn:microsoft.com/office/officeart/2005/8/layout/cycle2"/>
    <dgm:cxn modelId="{414AF6B4-5739-49E8-BFD6-894640DCA234}" type="presParOf" srcId="{A91951DA-AB95-45F3-9F34-715C2B86A8E9}" destId="{2A73792E-6367-4C73-9689-C02179409FCE}" srcOrd="0" destOrd="0" presId="urn:microsoft.com/office/officeart/2005/8/layout/cycle2"/>
    <dgm:cxn modelId="{829DDF46-5307-4C26-A66B-8919CF3F1C32}" type="presParOf" srcId="{A91951DA-AB95-45F3-9F34-715C2B86A8E9}" destId="{1DF09790-041B-457D-9E94-6BF37F276B1E}" srcOrd="1" destOrd="0" presId="urn:microsoft.com/office/officeart/2005/8/layout/cycle2"/>
    <dgm:cxn modelId="{9F606D66-D1FA-40E8-8DE3-A5BE492E8A5B}" type="presParOf" srcId="{1DF09790-041B-457D-9E94-6BF37F276B1E}" destId="{304C92F4-3539-4EA8-A064-D20B2A6BC2C1}" srcOrd="0" destOrd="0" presId="urn:microsoft.com/office/officeart/2005/8/layout/cycle2"/>
    <dgm:cxn modelId="{0CC789A5-4B3B-403C-9E7E-2BE41C6F99B9}" type="presParOf" srcId="{A91951DA-AB95-45F3-9F34-715C2B86A8E9}" destId="{1890B6DC-322B-4BDB-B435-8533E9468BA9}" srcOrd="2" destOrd="0" presId="urn:microsoft.com/office/officeart/2005/8/layout/cycle2"/>
    <dgm:cxn modelId="{5875DBA5-6673-4580-8748-4DFB6325E327}" type="presParOf" srcId="{A91951DA-AB95-45F3-9F34-715C2B86A8E9}" destId="{66B2123F-5D5A-4E4F-9729-ABB4C6C2127E}" srcOrd="3" destOrd="0" presId="urn:microsoft.com/office/officeart/2005/8/layout/cycle2"/>
    <dgm:cxn modelId="{781B6C79-6144-4885-9337-9E98B68EB811}" type="presParOf" srcId="{66B2123F-5D5A-4E4F-9729-ABB4C6C2127E}" destId="{4C096449-0F1F-4EC2-AD78-2731A9E5DFA0}" srcOrd="0" destOrd="0" presId="urn:microsoft.com/office/officeart/2005/8/layout/cycle2"/>
    <dgm:cxn modelId="{98BC1D18-7213-4D53-B3FE-A9C4D0AF6B76}" type="presParOf" srcId="{A91951DA-AB95-45F3-9F34-715C2B86A8E9}" destId="{CB275BF0-AA31-4961-97F6-2B3BD6F63AEB}" srcOrd="4" destOrd="0" presId="urn:microsoft.com/office/officeart/2005/8/layout/cycle2"/>
    <dgm:cxn modelId="{D4BFBF7B-08D8-47A1-9BBC-75980C9FD944}" type="presParOf" srcId="{A91951DA-AB95-45F3-9F34-715C2B86A8E9}" destId="{A15FEDF5-5EAA-4542-8862-52472FED883B}" srcOrd="5" destOrd="0" presId="urn:microsoft.com/office/officeart/2005/8/layout/cycle2"/>
    <dgm:cxn modelId="{91C04039-A0E2-42B8-8F06-B7C8A82DFA67}" type="presParOf" srcId="{A15FEDF5-5EAA-4542-8862-52472FED883B}" destId="{51E25861-55E2-4F89-BB80-37D374699A48}" srcOrd="0" destOrd="0" presId="urn:microsoft.com/office/officeart/2005/8/layout/cycle2"/>
    <dgm:cxn modelId="{D78B1982-2A0A-4F39-A267-40D47F258B52}" type="presParOf" srcId="{A91951DA-AB95-45F3-9F34-715C2B86A8E9}" destId="{914E4CF0-9CA1-4E72-A28A-C9D3215A21F6}" srcOrd="6" destOrd="0" presId="urn:microsoft.com/office/officeart/2005/8/layout/cycle2"/>
    <dgm:cxn modelId="{613A3E64-5492-4628-BA7C-2F2EB63AFD7B}" type="presParOf" srcId="{A91951DA-AB95-45F3-9F34-715C2B86A8E9}" destId="{1CE1C87D-73B9-4CA9-8005-A0793F34EC0F}" srcOrd="7" destOrd="0" presId="urn:microsoft.com/office/officeart/2005/8/layout/cycle2"/>
    <dgm:cxn modelId="{117228DC-C891-465E-A9FE-97F62DE8E727}" type="presParOf" srcId="{1CE1C87D-73B9-4CA9-8005-A0793F34EC0F}" destId="{D046B96C-30AC-482B-8967-C6A46FE49D99}" srcOrd="0" destOrd="0" presId="urn:microsoft.com/office/officeart/2005/8/layout/cycle2"/>
    <dgm:cxn modelId="{88311F0F-22A5-4365-AAEA-A50FA636FE90}" type="presParOf" srcId="{A91951DA-AB95-45F3-9F34-715C2B86A8E9}" destId="{02DB4FAD-2996-44F4-80E5-6B03328C8156}" srcOrd="8" destOrd="0" presId="urn:microsoft.com/office/officeart/2005/8/layout/cycle2"/>
    <dgm:cxn modelId="{CA11AD38-6BDC-4474-A8F9-8818B56EAA30}" type="presParOf" srcId="{A91951DA-AB95-45F3-9F34-715C2B86A8E9}" destId="{0CA801B1-E135-4A39-B20B-9F4CDADB293C}" srcOrd="9" destOrd="0" presId="urn:microsoft.com/office/officeart/2005/8/layout/cycle2"/>
    <dgm:cxn modelId="{D00FAAAF-ED6D-44FD-BCE9-6FBD1FC56724}" type="presParOf" srcId="{0CA801B1-E135-4A39-B20B-9F4CDADB293C}" destId="{C2866621-766E-4A53-842E-E109959A1C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3792E-6367-4C73-9689-C02179409FCE}">
      <dsp:nvSpPr>
        <dsp:cNvPr id="0" name=""/>
        <dsp:cNvSpPr/>
      </dsp:nvSpPr>
      <dsp:spPr>
        <a:xfrm>
          <a:off x="2451075" y="52794"/>
          <a:ext cx="1161923" cy="11619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900" b="1" kern="1200" dirty="0" err="1"/>
            <a:t>Forberedelse</a:t>
          </a:r>
          <a:endParaRPr lang="nn-NO" sz="900" b="1" kern="1200" dirty="0"/>
        </a:p>
      </dsp:txBody>
      <dsp:txXfrm>
        <a:off x="2621235" y="222954"/>
        <a:ext cx="821603" cy="821603"/>
      </dsp:txXfrm>
    </dsp:sp>
    <dsp:sp modelId="{1DF09790-041B-457D-9E94-6BF37F276B1E}">
      <dsp:nvSpPr>
        <dsp:cNvPr id="0" name=""/>
        <dsp:cNvSpPr/>
      </dsp:nvSpPr>
      <dsp:spPr>
        <a:xfrm rot="2095075">
          <a:off x="3580053" y="920122"/>
          <a:ext cx="286170" cy="392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700" kern="1200"/>
        </a:p>
      </dsp:txBody>
      <dsp:txXfrm>
        <a:off x="3587781" y="973981"/>
        <a:ext cx="200319" cy="235289"/>
      </dsp:txXfrm>
    </dsp:sp>
    <dsp:sp modelId="{1890B6DC-322B-4BDB-B435-8533E9468BA9}">
      <dsp:nvSpPr>
        <dsp:cNvPr id="0" name=""/>
        <dsp:cNvSpPr/>
      </dsp:nvSpPr>
      <dsp:spPr>
        <a:xfrm>
          <a:off x="3846560" y="1026947"/>
          <a:ext cx="1161923" cy="1161923"/>
        </a:xfrm>
        <a:prstGeom prst="ellipse">
          <a:avLst/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900" b="1" kern="1200" dirty="0"/>
            <a:t>Gjennomføring</a:t>
          </a:r>
        </a:p>
      </dsp:txBody>
      <dsp:txXfrm>
        <a:off x="4016720" y="1197107"/>
        <a:ext cx="821603" cy="821603"/>
      </dsp:txXfrm>
    </dsp:sp>
    <dsp:sp modelId="{66B2123F-5D5A-4E4F-9729-ABB4C6C2127E}">
      <dsp:nvSpPr>
        <dsp:cNvPr id="0" name=""/>
        <dsp:cNvSpPr/>
      </dsp:nvSpPr>
      <dsp:spPr>
        <a:xfrm rot="6480000">
          <a:off x="4006198" y="2233195"/>
          <a:ext cx="308895" cy="392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700" kern="1200"/>
        </a:p>
      </dsp:txBody>
      <dsp:txXfrm rot="10800000">
        <a:off x="4066850" y="2267559"/>
        <a:ext cx="216227" cy="235289"/>
      </dsp:txXfrm>
    </dsp:sp>
    <dsp:sp modelId="{CB275BF0-AA31-4961-97F6-2B3BD6F63AEB}">
      <dsp:nvSpPr>
        <dsp:cNvPr id="0" name=""/>
        <dsp:cNvSpPr/>
      </dsp:nvSpPr>
      <dsp:spPr>
        <a:xfrm>
          <a:off x="3307404" y="2686298"/>
          <a:ext cx="1161923" cy="1161923"/>
        </a:xfrm>
        <a:prstGeom prst="ellipse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900" b="1" kern="1200" dirty="0"/>
            <a:t>Analyse</a:t>
          </a:r>
        </a:p>
      </dsp:txBody>
      <dsp:txXfrm>
        <a:off x="3477564" y="2856458"/>
        <a:ext cx="821603" cy="821603"/>
      </dsp:txXfrm>
    </dsp:sp>
    <dsp:sp modelId="{A15FEDF5-5EAA-4542-8862-52472FED883B}">
      <dsp:nvSpPr>
        <dsp:cNvPr id="0" name=""/>
        <dsp:cNvSpPr/>
      </dsp:nvSpPr>
      <dsp:spPr>
        <a:xfrm rot="10800000">
          <a:off x="2870288" y="3071185"/>
          <a:ext cx="308895" cy="392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700" kern="1200"/>
        </a:p>
      </dsp:txBody>
      <dsp:txXfrm rot="10800000">
        <a:off x="2962956" y="3149615"/>
        <a:ext cx="216227" cy="235289"/>
      </dsp:txXfrm>
    </dsp:sp>
    <dsp:sp modelId="{914E4CF0-9CA1-4E72-A28A-C9D3215A21F6}">
      <dsp:nvSpPr>
        <dsp:cNvPr id="0" name=""/>
        <dsp:cNvSpPr/>
      </dsp:nvSpPr>
      <dsp:spPr>
        <a:xfrm>
          <a:off x="1562659" y="2686298"/>
          <a:ext cx="1161923" cy="1161923"/>
        </a:xfrm>
        <a:prstGeom prst="ellipse">
          <a:avLst/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900" b="1" kern="1200" dirty="0"/>
            <a:t>Oppfølging</a:t>
          </a:r>
        </a:p>
      </dsp:txBody>
      <dsp:txXfrm>
        <a:off x="1732819" y="2856458"/>
        <a:ext cx="821603" cy="821603"/>
      </dsp:txXfrm>
    </dsp:sp>
    <dsp:sp modelId="{1CE1C87D-73B9-4CA9-8005-A0793F34EC0F}">
      <dsp:nvSpPr>
        <dsp:cNvPr id="0" name=""/>
        <dsp:cNvSpPr/>
      </dsp:nvSpPr>
      <dsp:spPr>
        <a:xfrm rot="15120000">
          <a:off x="1722297" y="2249824"/>
          <a:ext cx="308895" cy="392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700" kern="1200"/>
        </a:p>
      </dsp:txBody>
      <dsp:txXfrm rot="10800000">
        <a:off x="1782949" y="2372320"/>
        <a:ext cx="216227" cy="235289"/>
      </dsp:txXfrm>
    </dsp:sp>
    <dsp:sp modelId="{02DB4FAD-2996-44F4-80E5-6B03328C8156}">
      <dsp:nvSpPr>
        <dsp:cNvPr id="0" name=""/>
        <dsp:cNvSpPr/>
      </dsp:nvSpPr>
      <dsp:spPr>
        <a:xfrm>
          <a:off x="1023503" y="1026947"/>
          <a:ext cx="1161923" cy="1161923"/>
        </a:xfrm>
        <a:prstGeom prst="ellips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900" b="1" kern="1200" dirty="0"/>
            <a:t>Utvikling </a:t>
          </a:r>
        </a:p>
      </dsp:txBody>
      <dsp:txXfrm>
        <a:off x="1193663" y="1197107"/>
        <a:ext cx="821603" cy="821603"/>
      </dsp:txXfrm>
    </dsp:sp>
    <dsp:sp modelId="{0CA801B1-E135-4A39-B20B-9F4CDADB293C}">
      <dsp:nvSpPr>
        <dsp:cNvPr id="0" name=""/>
        <dsp:cNvSpPr/>
      </dsp:nvSpPr>
      <dsp:spPr>
        <a:xfrm rot="19541459">
          <a:off x="2161150" y="929546"/>
          <a:ext cx="300166" cy="392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700" kern="1200"/>
        </a:p>
      </dsp:txBody>
      <dsp:txXfrm>
        <a:off x="2168984" y="1033355"/>
        <a:ext cx="210116" cy="23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800DD-F6C9-4E98-BCA1-CDC385A39589}">
      <dsp:nvSpPr>
        <dsp:cNvPr id="0" name=""/>
        <dsp:cNvSpPr/>
      </dsp:nvSpPr>
      <dsp:spPr>
        <a:xfrm>
          <a:off x="2547125" y="1347787"/>
          <a:ext cx="1647295" cy="164729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3500" kern="1200"/>
            <a:t> </a:t>
          </a:r>
        </a:p>
      </dsp:txBody>
      <dsp:txXfrm>
        <a:off x="2878305" y="1733658"/>
        <a:ext cx="984935" cy="846744"/>
      </dsp:txXfrm>
    </dsp:sp>
    <dsp:sp modelId="{8DF0D6F4-25A2-4793-BCFB-5FD358105244}">
      <dsp:nvSpPr>
        <dsp:cNvPr id="0" name=""/>
        <dsp:cNvSpPr/>
      </dsp:nvSpPr>
      <dsp:spPr>
        <a:xfrm>
          <a:off x="1557482" y="958426"/>
          <a:ext cx="1198033" cy="119803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3500" kern="1200"/>
            <a:t> </a:t>
          </a:r>
        </a:p>
      </dsp:txBody>
      <dsp:txXfrm>
        <a:off x="1859090" y="1261857"/>
        <a:ext cx="594817" cy="591171"/>
      </dsp:txXfrm>
    </dsp:sp>
    <dsp:sp modelId="{3A6F7A13-18A8-43D1-A9FB-4DF50BC6C574}">
      <dsp:nvSpPr>
        <dsp:cNvPr id="0" name=""/>
        <dsp:cNvSpPr/>
      </dsp:nvSpPr>
      <dsp:spPr>
        <a:xfrm rot="20700000">
          <a:off x="2220164" y="131905"/>
          <a:ext cx="1173828" cy="117382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3500" kern="1200"/>
            <a:t> </a:t>
          </a:r>
        </a:p>
      </dsp:txBody>
      <dsp:txXfrm rot="-20700000">
        <a:off x="2477619" y="389360"/>
        <a:ext cx="658918" cy="658918"/>
      </dsp:txXfrm>
    </dsp:sp>
    <dsp:sp modelId="{BA164EBE-558F-4FA1-9F6B-BF8B07A8F5CB}">
      <dsp:nvSpPr>
        <dsp:cNvPr id="0" name=""/>
        <dsp:cNvSpPr/>
      </dsp:nvSpPr>
      <dsp:spPr>
        <a:xfrm>
          <a:off x="2376546" y="1106351"/>
          <a:ext cx="2108538" cy="2108538"/>
        </a:xfrm>
        <a:prstGeom prst="circularArrow">
          <a:avLst>
            <a:gd name="adj1" fmla="val 4688"/>
            <a:gd name="adj2" fmla="val 299029"/>
            <a:gd name="adj3" fmla="val 2478537"/>
            <a:gd name="adj4" fmla="val 1594485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C179F-8F45-405A-B919-CF4626C8494C}">
      <dsp:nvSpPr>
        <dsp:cNvPr id="0" name=""/>
        <dsp:cNvSpPr/>
      </dsp:nvSpPr>
      <dsp:spPr>
        <a:xfrm>
          <a:off x="1345312" y="698493"/>
          <a:ext cx="1531984" cy="153198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F4669-E21E-4E8D-B2B4-A3A40EC95511}">
      <dsp:nvSpPr>
        <dsp:cNvPr id="0" name=""/>
        <dsp:cNvSpPr/>
      </dsp:nvSpPr>
      <dsp:spPr>
        <a:xfrm>
          <a:off x="1956984" y="-120060"/>
          <a:ext cx="1651788" cy="165178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3792E-6367-4C73-9689-C02179409FCE}">
      <dsp:nvSpPr>
        <dsp:cNvPr id="0" name=""/>
        <dsp:cNvSpPr/>
      </dsp:nvSpPr>
      <dsp:spPr>
        <a:xfrm>
          <a:off x="2650380" y="1297"/>
          <a:ext cx="1192037" cy="1192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 dirty="0" err="1"/>
            <a:t>Forberedelser</a:t>
          </a:r>
          <a:endParaRPr lang="nn-NO" sz="1000" kern="1200" dirty="0"/>
        </a:p>
      </dsp:txBody>
      <dsp:txXfrm>
        <a:off x="2824950" y="175867"/>
        <a:ext cx="842897" cy="842897"/>
      </dsp:txXfrm>
    </dsp:sp>
    <dsp:sp modelId="{1DF09790-041B-457D-9E94-6BF37F276B1E}">
      <dsp:nvSpPr>
        <dsp:cNvPr id="0" name=""/>
        <dsp:cNvSpPr/>
      </dsp:nvSpPr>
      <dsp:spPr>
        <a:xfrm rot="2160000">
          <a:off x="3804559" y="916522"/>
          <a:ext cx="316115" cy="40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800" kern="1200"/>
        </a:p>
      </dsp:txBody>
      <dsp:txXfrm>
        <a:off x="3813615" y="969113"/>
        <a:ext cx="221281" cy="241388"/>
      </dsp:txXfrm>
    </dsp:sp>
    <dsp:sp modelId="{1890B6DC-322B-4BDB-B435-8533E9468BA9}">
      <dsp:nvSpPr>
        <dsp:cNvPr id="0" name=""/>
        <dsp:cNvSpPr/>
      </dsp:nvSpPr>
      <dsp:spPr>
        <a:xfrm>
          <a:off x="4097292" y="1052539"/>
          <a:ext cx="1192037" cy="1192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/>
            <a:t>Gjennomføring</a:t>
          </a:r>
        </a:p>
      </dsp:txBody>
      <dsp:txXfrm>
        <a:off x="4271862" y="1227109"/>
        <a:ext cx="842897" cy="842897"/>
      </dsp:txXfrm>
    </dsp:sp>
    <dsp:sp modelId="{66B2123F-5D5A-4E4F-9729-ABB4C6C2127E}">
      <dsp:nvSpPr>
        <dsp:cNvPr id="0" name=""/>
        <dsp:cNvSpPr/>
      </dsp:nvSpPr>
      <dsp:spPr>
        <a:xfrm rot="6480000">
          <a:off x="4261682" y="2289366"/>
          <a:ext cx="316115" cy="40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800" kern="1200"/>
        </a:p>
      </dsp:txBody>
      <dsp:txXfrm rot="10800000">
        <a:off x="4323752" y="2324732"/>
        <a:ext cx="221281" cy="241388"/>
      </dsp:txXfrm>
    </dsp:sp>
    <dsp:sp modelId="{CB275BF0-AA31-4961-97F6-2B3BD6F63AEB}">
      <dsp:nvSpPr>
        <dsp:cNvPr id="0" name=""/>
        <dsp:cNvSpPr/>
      </dsp:nvSpPr>
      <dsp:spPr>
        <a:xfrm>
          <a:off x="3544621" y="2753486"/>
          <a:ext cx="1192037" cy="1192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/>
            <a:t>Analyse</a:t>
          </a:r>
        </a:p>
      </dsp:txBody>
      <dsp:txXfrm>
        <a:off x="3719191" y="2928056"/>
        <a:ext cx="842897" cy="842897"/>
      </dsp:txXfrm>
    </dsp:sp>
    <dsp:sp modelId="{A15FEDF5-5EAA-4542-8862-52472FED883B}">
      <dsp:nvSpPr>
        <dsp:cNvPr id="0" name=""/>
        <dsp:cNvSpPr/>
      </dsp:nvSpPr>
      <dsp:spPr>
        <a:xfrm rot="10800000">
          <a:off x="3097287" y="3148349"/>
          <a:ext cx="316115" cy="40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800" kern="1200"/>
        </a:p>
      </dsp:txBody>
      <dsp:txXfrm rot="10800000">
        <a:off x="3192121" y="3228811"/>
        <a:ext cx="221281" cy="241388"/>
      </dsp:txXfrm>
    </dsp:sp>
    <dsp:sp modelId="{914E4CF0-9CA1-4E72-A28A-C9D3215A21F6}">
      <dsp:nvSpPr>
        <dsp:cNvPr id="0" name=""/>
        <dsp:cNvSpPr/>
      </dsp:nvSpPr>
      <dsp:spPr>
        <a:xfrm>
          <a:off x="1756139" y="2753486"/>
          <a:ext cx="1192037" cy="1192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/>
            <a:t>Oppfølging</a:t>
          </a:r>
        </a:p>
      </dsp:txBody>
      <dsp:txXfrm>
        <a:off x="1930709" y="2928056"/>
        <a:ext cx="842897" cy="842897"/>
      </dsp:txXfrm>
    </dsp:sp>
    <dsp:sp modelId="{1CE1C87D-73B9-4CA9-8005-A0793F34EC0F}">
      <dsp:nvSpPr>
        <dsp:cNvPr id="0" name=""/>
        <dsp:cNvSpPr/>
      </dsp:nvSpPr>
      <dsp:spPr>
        <a:xfrm rot="15120000">
          <a:off x="1920529" y="2306384"/>
          <a:ext cx="316115" cy="40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800" kern="1200"/>
        </a:p>
      </dsp:txBody>
      <dsp:txXfrm rot="10800000">
        <a:off x="1982599" y="2431942"/>
        <a:ext cx="221281" cy="241388"/>
      </dsp:txXfrm>
    </dsp:sp>
    <dsp:sp modelId="{02DB4FAD-2996-44F4-80E5-6B03328C8156}">
      <dsp:nvSpPr>
        <dsp:cNvPr id="0" name=""/>
        <dsp:cNvSpPr/>
      </dsp:nvSpPr>
      <dsp:spPr>
        <a:xfrm>
          <a:off x="1203468" y="1052539"/>
          <a:ext cx="1192037" cy="1192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/>
            <a:t>Organisasjons- utvikling</a:t>
          </a:r>
        </a:p>
      </dsp:txBody>
      <dsp:txXfrm>
        <a:off x="1378038" y="1227109"/>
        <a:ext cx="842897" cy="842897"/>
      </dsp:txXfrm>
    </dsp:sp>
    <dsp:sp modelId="{0CA801B1-E135-4A39-B20B-9F4CDADB293C}">
      <dsp:nvSpPr>
        <dsp:cNvPr id="0" name=""/>
        <dsp:cNvSpPr/>
      </dsp:nvSpPr>
      <dsp:spPr>
        <a:xfrm rot="19440000">
          <a:off x="2357647" y="927039"/>
          <a:ext cx="316115" cy="40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800" kern="1200"/>
        </a:p>
      </dsp:txBody>
      <dsp:txXfrm>
        <a:off x="2366703" y="1035372"/>
        <a:ext cx="221281" cy="241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3792E-6367-4C73-9689-C02179409FCE}">
      <dsp:nvSpPr>
        <dsp:cNvPr id="0" name=""/>
        <dsp:cNvSpPr/>
      </dsp:nvSpPr>
      <dsp:spPr>
        <a:xfrm>
          <a:off x="2500823" y="650"/>
          <a:ext cx="1169059" cy="1169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 dirty="0" err="1"/>
            <a:t>Forberedelse</a:t>
          </a:r>
          <a:endParaRPr lang="nn-NO" sz="1000" kern="1200" dirty="0"/>
        </a:p>
      </dsp:txBody>
      <dsp:txXfrm>
        <a:off x="2672028" y="171855"/>
        <a:ext cx="826649" cy="826649"/>
      </dsp:txXfrm>
    </dsp:sp>
    <dsp:sp modelId="{1DF09790-041B-457D-9E94-6BF37F276B1E}">
      <dsp:nvSpPr>
        <dsp:cNvPr id="0" name=""/>
        <dsp:cNvSpPr/>
      </dsp:nvSpPr>
      <dsp:spPr>
        <a:xfrm rot="2160000">
          <a:off x="3632817" y="898374"/>
          <a:ext cx="310284" cy="394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800" kern="1200"/>
        </a:p>
      </dsp:txBody>
      <dsp:txXfrm>
        <a:off x="3641706" y="949928"/>
        <a:ext cx="217199" cy="236735"/>
      </dsp:txXfrm>
    </dsp:sp>
    <dsp:sp modelId="{1890B6DC-322B-4BDB-B435-8533E9468BA9}">
      <dsp:nvSpPr>
        <dsp:cNvPr id="0" name=""/>
        <dsp:cNvSpPr/>
      </dsp:nvSpPr>
      <dsp:spPr>
        <a:xfrm>
          <a:off x="3920245" y="1031921"/>
          <a:ext cx="1169059" cy="1169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/>
            <a:t>Gjennomføring</a:t>
          </a:r>
        </a:p>
      </dsp:txBody>
      <dsp:txXfrm>
        <a:off x="4091450" y="1203126"/>
        <a:ext cx="826649" cy="826649"/>
      </dsp:txXfrm>
    </dsp:sp>
    <dsp:sp modelId="{66B2123F-5D5A-4E4F-9729-ABB4C6C2127E}">
      <dsp:nvSpPr>
        <dsp:cNvPr id="0" name=""/>
        <dsp:cNvSpPr/>
      </dsp:nvSpPr>
      <dsp:spPr>
        <a:xfrm rot="6480000">
          <a:off x="4081261" y="2245135"/>
          <a:ext cx="310284" cy="394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800" kern="1200"/>
        </a:p>
      </dsp:txBody>
      <dsp:txXfrm rot="10800000">
        <a:off x="4142186" y="2279781"/>
        <a:ext cx="217199" cy="236735"/>
      </dsp:txXfrm>
    </dsp:sp>
    <dsp:sp modelId="{CB275BF0-AA31-4961-97F6-2B3BD6F63AEB}">
      <dsp:nvSpPr>
        <dsp:cNvPr id="0" name=""/>
        <dsp:cNvSpPr/>
      </dsp:nvSpPr>
      <dsp:spPr>
        <a:xfrm>
          <a:off x="3378074" y="2700552"/>
          <a:ext cx="1169059" cy="1169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/>
            <a:t>Analyse</a:t>
          </a:r>
        </a:p>
      </dsp:txBody>
      <dsp:txXfrm>
        <a:off x="3549279" y="2871757"/>
        <a:ext cx="826649" cy="826649"/>
      </dsp:txXfrm>
    </dsp:sp>
    <dsp:sp modelId="{A15FEDF5-5EAA-4542-8862-52472FED883B}">
      <dsp:nvSpPr>
        <dsp:cNvPr id="0" name=""/>
        <dsp:cNvSpPr/>
      </dsp:nvSpPr>
      <dsp:spPr>
        <a:xfrm rot="10800000">
          <a:off x="2938992" y="3087803"/>
          <a:ext cx="310284" cy="394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800" kern="1200"/>
        </a:p>
      </dsp:txBody>
      <dsp:txXfrm rot="10800000">
        <a:off x="3032077" y="3166714"/>
        <a:ext cx="217199" cy="236735"/>
      </dsp:txXfrm>
    </dsp:sp>
    <dsp:sp modelId="{914E4CF0-9CA1-4E72-A28A-C9D3215A21F6}">
      <dsp:nvSpPr>
        <dsp:cNvPr id="0" name=""/>
        <dsp:cNvSpPr/>
      </dsp:nvSpPr>
      <dsp:spPr>
        <a:xfrm>
          <a:off x="1623571" y="2700552"/>
          <a:ext cx="1169059" cy="1169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/>
            <a:t>Oppfølging</a:t>
          </a:r>
        </a:p>
      </dsp:txBody>
      <dsp:txXfrm>
        <a:off x="1794776" y="2871757"/>
        <a:ext cx="826649" cy="826649"/>
      </dsp:txXfrm>
    </dsp:sp>
    <dsp:sp modelId="{1CE1C87D-73B9-4CA9-8005-A0793F34EC0F}">
      <dsp:nvSpPr>
        <dsp:cNvPr id="0" name=""/>
        <dsp:cNvSpPr/>
      </dsp:nvSpPr>
      <dsp:spPr>
        <a:xfrm rot="15120000">
          <a:off x="1784587" y="2261839"/>
          <a:ext cx="310284" cy="394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800" kern="1200"/>
        </a:p>
      </dsp:txBody>
      <dsp:txXfrm rot="10800000">
        <a:off x="1845512" y="2385015"/>
        <a:ext cx="217199" cy="236735"/>
      </dsp:txXfrm>
    </dsp:sp>
    <dsp:sp modelId="{02DB4FAD-2996-44F4-80E5-6B03328C8156}">
      <dsp:nvSpPr>
        <dsp:cNvPr id="0" name=""/>
        <dsp:cNvSpPr/>
      </dsp:nvSpPr>
      <dsp:spPr>
        <a:xfrm>
          <a:off x="1081400" y="1031921"/>
          <a:ext cx="1169059" cy="1169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/>
            <a:t>Organisasjons- utvikling</a:t>
          </a:r>
        </a:p>
      </dsp:txBody>
      <dsp:txXfrm>
        <a:off x="1252605" y="1203126"/>
        <a:ext cx="826649" cy="826649"/>
      </dsp:txXfrm>
    </dsp:sp>
    <dsp:sp modelId="{0CA801B1-E135-4A39-B20B-9F4CDADB293C}">
      <dsp:nvSpPr>
        <dsp:cNvPr id="0" name=""/>
        <dsp:cNvSpPr/>
      </dsp:nvSpPr>
      <dsp:spPr>
        <a:xfrm rot="19440000">
          <a:off x="2213394" y="908698"/>
          <a:ext cx="310284" cy="394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800" kern="1200"/>
        </a:p>
      </dsp:txBody>
      <dsp:txXfrm>
        <a:off x="2222283" y="1014966"/>
        <a:ext cx="217199" cy="236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A1A47-427F-44C9-A15D-09ABD0BB1BE9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81611-71E5-4239-A25E-82B6FB8DCC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1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-aurdal.kommune.no/_f/p1/i7912c764-fc00-4461-be09-57a5e3c87280/samfunnsplan-nak-2023-2034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81611-71E5-4239-A25E-82B6FB8DCC7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031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noProof="0" dirty="0"/>
              <a:t>Et eksempel på </a:t>
            </a:r>
            <a:r>
              <a:rPr lang="nn-NO" b="1" noProof="0" dirty="0" err="1"/>
              <a:t>hvordan</a:t>
            </a:r>
            <a:r>
              <a:rPr lang="nn-NO" b="1" noProof="0" dirty="0"/>
              <a:t> du kan bidra til systemisk </a:t>
            </a:r>
            <a:r>
              <a:rPr lang="nn-NO" b="1" noProof="0" dirty="0" err="1"/>
              <a:t>forståelse</a:t>
            </a:r>
            <a:r>
              <a:rPr lang="nn-NO" b="1" noProof="0" dirty="0"/>
              <a:t> i din </a:t>
            </a:r>
            <a:r>
              <a:rPr lang="nn-NO" b="1" noProof="0" dirty="0" err="1"/>
              <a:t>enhet</a:t>
            </a:r>
            <a:r>
              <a:rPr lang="nn-NO" b="1" noProof="0" dirty="0"/>
              <a:t>. Bytt gjerne ut/</a:t>
            </a:r>
            <a:r>
              <a:rPr lang="nn-NO" b="1" noProof="0" dirty="0" err="1"/>
              <a:t>tilføy</a:t>
            </a:r>
            <a:r>
              <a:rPr lang="nn-NO" b="1" noProof="0" dirty="0"/>
              <a:t> </a:t>
            </a:r>
            <a:r>
              <a:rPr lang="nn-NO" b="1" noProof="0" dirty="0" err="1"/>
              <a:t>begreper</a:t>
            </a:r>
            <a:r>
              <a:rPr lang="nn-NO" b="1" noProof="0" dirty="0"/>
              <a:t> som passer best hos </a:t>
            </a:r>
            <a:r>
              <a:rPr lang="nn-NO" b="1" noProof="0" dirty="0" err="1"/>
              <a:t>dere</a:t>
            </a:r>
            <a:r>
              <a:rPr lang="nn-NO" b="1" noProof="0" dirty="0"/>
              <a:t>. </a:t>
            </a:r>
          </a:p>
          <a:p>
            <a:endParaRPr lang="nn-NO" noProof="0" dirty="0"/>
          </a:p>
          <a:p>
            <a:r>
              <a:rPr lang="nn-NO" dirty="0"/>
              <a:t>Godt arbeid med 10faktor har en </a:t>
            </a:r>
            <a:r>
              <a:rPr lang="nn-NO" dirty="0" err="1"/>
              <a:t>innvirkning</a:t>
            </a:r>
            <a:r>
              <a:rPr lang="nn-NO" dirty="0"/>
              <a:t> på arbeidsmiljøet. </a:t>
            </a:r>
          </a:p>
          <a:p>
            <a:r>
              <a:rPr lang="nn-NO" dirty="0"/>
              <a:t>Der et </a:t>
            </a:r>
            <a:r>
              <a:rPr lang="nn-NO" dirty="0" err="1"/>
              <a:t>ikke</a:t>
            </a:r>
            <a:r>
              <a:rPr lang="nn-NO" dirty="0"/>
              <a:t> </a:t>
            </a:r>
            <a:r>
              <a:rPr lang="nn-NO" dirty="0" err="1"/>
              <a:t>mulig</a:t>
            </a:r>
            <a:r>
              <a:rPr lang="nn-NO" dirty="0"/>
              <a:t>  å arbeide aktivt med 10faktor </a:t>
            </a:r>
            <a:r>
              <a:rPr lang="nn-NO" dirty="0" err="1"/>
              <a:t>uten</a:t>
            </a:r>
            <a:r>
              <a:rPr lang="nn-NO" dirty="0"/>
              <a:t> medverking frå </a:t>
            </a:r>
            <a:r>
              <a:rPr lang="nn-NO" dirty="0" err="1"/>
              <a:t>medarbbeiderne</a:t>
            </a:r>
            <a:r>
              <a:rPr lang="nn-NO" dirty="0"/>
              <a:t>. Når vi blir gode på å legge til rette for medverking vil vi få aktive og engasjerte tilsette. Dette igjen har en </a:t>
            </a:r>
            <a:r>
              <a:rPr lang="nn-NO" dirty="0" err="1"/>
              <a:t>påvirkning</a:t>
            </a:r>
            <a:r>
              <a:rPr lang="nn-NO" dirty="0"/>
              <a:t> på eks. </a:t>
            </a:r>
            <a:r>
              <a:rPr lang="nn-NO" dirty="0" err="1"/>
              <a:t>sykefravær</a:t>
            </a:r>
            <a:r>
              <a:rPr lang="nn-NO" dirty="0"/>
              <a:t>. Godt arbeidsmiljø, aktive og engasjerte </a:t>
            </a:r>
            <a:r>
              <a:rPr lang="nn-NO" dirty="0" err="1"/>
              <a:t>medarbeidere</a:t>
            </a:r>
            <a:r>
              <a:rPr lang="nn-NO" dirty="0"/>
              <a:t> som bidrar til at vi ønsker å møte på jobb – man har et godt </a:t>
            </a:r>
            <a:r>
              <a:rPr lang="nn-NO" dirty="0" err="1"/>
              <a:t>mestringsklima</a:t>
            </a:r>
            <a:r>
              <a:rPr lang="nn-NO" dirty="0"/>
              <a:t>. Dette </a:t>
            </a:r>
            <a:r>
              <a:rPr lang="nn-NO" dirty="0" err="1"/>
              <a:t>gjør</a:t>
            </a:r>
            <a:r>
              <a:rPr lang="nn-NO" dirty="0"/>
              <a:t> </a:t>
            </a:r>
            <a:r>
              <a:rPr lang="nn-NO" dirty="0" err="1"/>
              <a:t>noe</a:t>
            </a:r>
            <a:r>
              <a:rPr lang="nn-NO" dirty="0"/>
              <a:t> med </a:t>
            </a:r>
            <a:r>
              <a:rPr lang="nn-NO" dirty="0" err="1"/>
              <a:t>hvordan</a:t>
            </a:r>
            <a:r>
              <a:rPr lang="nn-NO" dirty="0"/>
              <a:t> vi </a:t>
            </a:r>
            <a:r>
              <a:rPr lang="nn-NO" dirty="0" err="1"/>
              <a:t>snakker</a:t>
            </a:r>
            <a:r>
              <a:rPr lang="nn-NO" dirty="0"/>
              <a:t> om arbeidsplassen vår, og et godt omdømme kan bidra til at andre ønsker å ta utdanning </a:t>
            </a:r>
            <a:r>
              <a:rPr lang="nn-NO" dirty="0" err="1"/>
              <a:t>innenfor</a:t>
            </a:r>
            <a:r>
              <a:rPr lang="nn-NO" dirty="0"/>
              <a:t> </a:t>
            </a:r>
            <a:r>
              <a:rPr lang="nn-NO" dirty="0" err="1"/>
              <a:t>fagområdene</a:t>
            </a:r>
            <a:r>
              <a:rPr lang="nn-NO" dirty="0"/>
              <a:t> våre og på sikt jobbe hos oss. 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9593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n-NO" dirty="0"/>
              <a:t>Intensjonen med en </a:t>
            </a:r>
            <a:r>
              <a:rPr lang="nn-NO" dirty="0" err="1"/>
              <a:t>medarbeiderundersøkelse</a:t>
            </a:r>
            <a:r>
              <a:rPr lang="nn-NO" dirty="0"/>
              <a:t> er å utvikle det som kan bli </a:t>
            </a:r>
            <a:r>
              <a:rPr lang="nn-NO" dirty="0" err="1"/>
              <a:t>bedre</a:t>
            </a:r>
            <a:r>
              <a:rPr lang="nn-NO" dirty="0"/>
              <a:t>, og ta vare på det som fungerer godt.</a:t>
            </a:r>
            <a:endParaRPr lang="nn-NO" sz="1200" dirty="0">
              <a:effectLst/>
              <a:latin typeface="+mn-lt"/>
              <a:cs typeface="Calibri"/>
            </a:endParaRPr>
          </a:p>
          <a:p>
            <a:pPr algn="l"/>
            <a:br>
              <a:rPr lang="nn-NO" sz="1200" dirty="0">
                <a:effectLst/>
                <a:latin typeface="+mn-lt"/>
                <a:cs typeface="Calibri"/>
              </a:rPr>
            </a:br>
            <a:r>
              <a:rPr lang="nn-NO" sz="1800" dirty="0">
                <a:effectLst/>
                <a:latin typeface="Arial" panose="020B0604020202020204" pitchFamily="34" charset="0"/>
              </a:rPr>
              <a:t>10-faktor er laget for å være et verktøy for leder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medarbeider</a:t>
            </a:r>
            <a:r>
              <a:rPr lang="nn-NO" sz="1800" dirty="0">
                <a:effectLst/>
                <a:latin typeface="Arial" panose="020B0604020202020204" pitchFamily="34" charset="0"/>
              </a:rPr>
              <a:t>- og organisasjonsutvikling. </a:t>
            </a: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Arial" panose="020B0604020202020204" pitchFamily="34" charset="0"/>
              </a:rPr>
              <a:t>Det er altså et verktøy for utvikling,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ikke</a:t>
            </a:r>
            <a:r>
              <a:rPr lang="nn-NO" sz="1800" dirty="0">
                <a:effectLst/>
                <a:latin typeface="Arial" panose="020B0604020202020204" pitchFamily="34" charset="0"/>
              </a:rPr>
              <a:t>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bare</a:t>
            </a:r>
            <a:r>
              <a:rPr lang="nn-NO" sz="1800" dirty="0">
                <a:effectLst/>
                <a:latin typeface="Arial" panose="020B0604020202020204" pitchFamily="34" charset="0"/>
              </a:rPr>
              <a:t> kartlegging</a:t>
            </a: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Arial" panose="020B0604020202020204" pitchFamily="34" charset="0"/>
              </a:rPr>
              <a:t>De 10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faktorene</a:t>
            </a:r>
            <a:r>
              <a:rPr lang="nn-NO" sz="1800" dirty="0">
                <a:effectLst/>
                <a:latin typeface="Arial" panose="020B0604020202020204" pitchFamily="34" charset="0"/>
              </a:rPr>
              <a:t> er viktige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innsatsfaktorer</a:t>
            </a:r>
            <a:r>
              <a:rPr lang="nn-NO" sz="1800" dirty="0">
                <a:effectLst/>
                <a:latin typeface="Arial" panose="020B0604020202020204" pitchFamily="34" charset="0"/>
              </a:rPr>
              <a:t> for å oppnå gode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resultater</a:t>
            </a:r>
            <a:r>
              <a:rPr lang="nn-NO" sz="1800" dirty="0">
                <a:effectLst/>
                <a:latin typeface="Arial" panose="020B0604020202020204" pitchFamily="34" charset="0"/>
              </a:rPr>
              <a:t> ut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fra</a:t>
            </a:r>
            <a:r>
              <a:rPr lang="nn-NO" sz="1800" dirty="0">
                <a:effectLst/>
                <a:latin typeface="Arial" panose="020B0604020202020204" pitchFamily="34" charset="0"/>
              </a:rPr>
              <a:t>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organisajsonen</a:t>
            </a:r>
            <a:r>
              <a:rPr lang="nn-NO" sz="1800" dirty="0">
                <a:effectLst/>
                <a:latin typeface="Arial" panose="020B0604020202020204" pitchFamily="34" charset="0"/>
              </a:rPr>
              <a:t> sine mål og kvaliteten på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tjenestene</a:t>
            </a:r>
            <a:r>
              <a:rPr lang="nn-NO" sz="1800" dirty="0">
                <a:effectLst/>
                <a:latin typeface="Arial" panose="020B0604020202020204" pitchFamily="34" charset="0"/>
              </a:rPr>
              <a:t> (Lai 2013)</a:t>
            </a: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Arial" panose="020B0604020202020204" pitchFamily="34" charset="0"/>
              </a:rPr>
              <a:t>Samtidig som faktorane bidrar til gode resultatet, så er de viktige for å skape et godt arbeidsmiljø for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medarbeiderne</a:t>
            </a:r>
            <a:r>
              <a:rPr lang="nn-NO" sz="1800" dirty="0">
                <a:effectLst/>
                <a:latin typeface="Arial" panose="020B0604020202020204" pitchFamily="34" charset="0"/>
              </a:rPr>
              <a:t>. </a:t>
            </a: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Arial" panose="020B0604020202020204" pitchFamily="34" charset="0"/>
              </a:rPr>
              <a:t>Derfor er det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virkningsfullt</a:t>
            </a:r>
            <a:r>
              <a:rPr lang="nn-NO" sz="1800" dirty="0">
                <a:effectLst/>
                <a:latin typeface="Arial" panose="020B0604020202020204" pitchFamily="34" charset="0"/>
              </a:rPr>
              <a:t> i seg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selv</a:t>
            </a:r>
            <a:r>
              <a:rPr lang="nn-NO" sz="1800" dirty="0">
                <a:effectLst/>
                <a:latin typeface="Arial" panose="020B0604020202020204" pitchFamily="34" charset="0"/>
              </a:rPr>
              <a:t> å jobbe med de 10 faktorane. </a:t>
            </a: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Arial" panose="020B0604020202020204" pitchFamily="34" charset="0"/>
              </a:rPr>
              <a:t>Det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handler</a:t>
            </a:r>
            <a:r>
              <a:rPr lang="nn-NO" sz="1800" dirty="0">
                <a:effectLst/>
                <a:latin typeface="Arial" panose="020B0604020202020204" pitchFamily="34" charset="0"/>
              </a:rPr>
              <a:t> om å lage strukturer som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opprettholder</a:t>
            </a:r>
            <a:r>
              <a:rPr lang="nn-NO" sz="1800" dirty="0">
                <a:effectLst/>
                <a:latin typeface="Arial" panose="020B0604020202020204" pitchFamily="34" charset="0"/>
              </a:rPr>
              <a:t> og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utvikler</a:t>
            </a:r>
            <a:r>
              <a:rPr lang="nn-NO" sz="1800" dirty="0">
                <a:effectLst/>
                <a:latin typeface="Arial" panose="020B0604020202020204" pitchFamily="34" charset="0"/>
              </a:rPr>
              <a:t>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faktorer</a:t>
            </a:r>
            <a:r>
              <a:rPr lang="nn-NO" sz="1800" dirty="0">
                <a:effectLst/>
                <a:latin typeface="Arial" panose="020B0604020202020204" pitchFamily="34" charset="0"/>
              </a:rPr>
              <a:t> som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mestring</a:t>
            </a:r>
            <a:r>
              <a:rPr lang="nn-NO" sz="1800" dirty="0">
                <a:effectLst/>
                <a:latin typeface="Arial" panose="020B0604020202020204" pitchFamily="34" charset="0"/>
              </a:rPr>
              <a:t>, indre motivasjon, deling av kompetanse,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rolleklarhet</a:t>
            </a:r>
            <a:r>
              <a:rPr lang="nn-NO" sz="1800" dirty="0">
                <a:effectLst/>
                <a:latin typeface="Arial" panose="020B0604020202020204" pitchFamily="34" charset="0"/>
              </a:rPr>
              <a:t> osv. </a:t>
            </a:r>
          </a:p>
          <a:p>
            <a:endParaRPr lang="nn-NO" dirty="0">
              <a:cs typeface="Calibri"/>
            </a:endParaRPr>
          </a:p>
          <a:p>
            <a:r>
              <a:rPr lang="nn-NO" dirty="0">
                <a:cs typeface="Calibri"/>
              </a:rPr>
              <a:t>Vi kommer </a:t>
            </a:r>
            <a:r>
              <a:rPr lang="nn-NO" dirty="0" err="1">
                <a:cs typeface="Calibri"/>
              </a:rPr>
              <a:t>mer</a:t>
            </a:r>
            <a:r>
              <a:rPr lang="nn-NO" dirty="0">
                <a:cs typeface="Calibri"/>
              </a:rPr>
              <a:t> inn på dette under analysefasen av 10-faktor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6486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3289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  </a:t>
            </a:r>
            <a:endParaRPr lang="nn-NO" dirty="0">
              <a:cs typeface="Calibri"/>
            </a:endParaRP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67741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 dirty="0">
                <a:cs typeface="Calibri"/>
              </a:rPr>
              <a:t>Kvifor har me hatt oppgåver undervegs?  - </a:t>
            </a:r>
            <a:r>
              <a:rPr lang="nn-NO" noProof="0" dirty="0" err="1">
                <a:cs typeface="Calibri"/>
              </a:rPr>
              <a:t>påkopling</a:t>
            </a:r>
            <a:r>
              <a:rPr lang="nn-NO" noProof="0" dirty="0">
                <a:cs typeface="Calibri"/>
              </a:rPr>
              <a:t> - bli høyrt - verdien av å dele - skape felles forståing</a:t>
            </a:r>
          </a:p>
          <a:p>
            <a:endParaRPr lang="nn-NO" noProof="0" dirty="0">
              <a:cs typeface="Calibri"/>
            </a:endParaRPr>
          </a:p>
          <a:p>
            <a:r>
              <a:rPr lang="nn-NO" noProof="0" dirty="0">
                <a:cs typeface="Calibri"/>
              </a:rPr>
              <a:t>Min rolle - </a:t>
            </a:r>
            <a:r>
              <a:rPr lang="nn-NO" noProof="0" dirty="0"/>
              <a:t>«</a:t>
            </a:r>
            <a:r>
              <a:rPr lang="nn-NO" noProof="0" dirty="0" err="1"/>
              <a:t>When</a:t>
            </a:r>
            <a:r>
              <a:rPr lang="nn-NO" noProof="0" dirty="0"/>
              <a:t> </a:t>
            </a:r>
            <a:r>
              <a:rPr lang="nn-NO" noProof="0" dirty="0" err="1"/>
              <a:t>you</a:t>
            </a:r>
            <a:r>
              <a:rPr lang="nn-NO" noProof="0" dirty="0"/>
              <a:t> </a:t>
            </a:r>
            <a:r>
              <a:rPr lang="nn-NO" noProof="0" dirty="0" err="1"/>
              <a:t>know</a:t>
            </a:r>
            <a:r>
              <a:rPr lang="nn-NO" noProof="0" dirty="0"/>
              <a:t> </a:t>
            </a:r>
            <a:r>
              <a:rPr lang="nn-NO" noProof="0" dirty="0" err="1"/>
              <a:t>your</a:t>
            </a:r>
            <a:r>
              <a:rPr lang="nn-NO" noProof="0" dirty="0"/>
              <a:t> </a:t>
            </a:r>
            <a:r>
              <a:rPr lang="nn-NO" noProof="0" dirty="0" err="1"/>
              <a:t>why</a:t>
            </a:r>
            <a:r>
              <a:rPr lang="nn-NO" noProof="0" dirty="0"/>
              <a:t>, </a:t>
            </a:r>
            <a:r>
              <a:rPr lang="nn-NO" noProof="0" dirty="0" err="1"/>
              <a:t>your</a:t>
            </a:r>
            <a:r>
              <a:rPr lang="nn-NO" noProof="0" dirty="0"/>
              <a:t> </a:t>
            </a:r>
            <a:r>
              <a:rPr lang="nn-NO" noProof="0" dirty="0" err="1"/>
              <a:t>what</a:t>
            </a:r>
            <a:r>
              <a:rPr lang="nn-NO" noProof="0" dirty="0"/>
              <a:t> has more </a:t>
            </a:r>
            <a:r>
              <a:rPr lang="nn-NO" noProof="0" dirty="0" err="1"/>
              <a:t>impact</a:t>
            </a:r>
            <a:r>
              <a:rPr lang="nn-NO" noProof="0" dirty="0"/>
              <a:t>, </a:t>
            </a:r>
            <a:r>
              <a:rPr lang="nn-NO" noProof="0" dirty="0" err="1"/>
              <a:t>because</a:t>
            </a:r>
            <a:r>
              <a:rPr lang="nn-NO" noProof="0" dirty="0"/>
              <a:t> </a:t>
            </a:r>
            <a:r>
              <a:rPr lang="nn-NO" noProof="0" dirty="0" err="1"/>
              <a:t>you</a:t>
            </a:r>
            <a:r>
              <a:rPr lang="nn-NO" noProof="0" dirty="0"/>
              <a:t> </a:t>
            </a:r>
            <a:r>
              <a:rPr lang="nn-NO" noProof="0" dirty="0" err="1"/>
              <a:t>walk</a:t>
            </a:r>
            <a:r>
              <a:rPr lang="nn-NO" noProof="0" dirty="0"/>
              <a:t> </a:t>
            </a:r>
            <a:r>
              <a:rPr lang="nn-NO" noProof="0" dirty="0" err="1"/>
              <a:t>towards</a:t>
            </a:r>
            <a:r>
              <a:rPr lang="nn-NO" noProof="0" dirty="0"/>
              <a:t> </a:t>
            </a:r>
            <a:r>
              <a:rPr lang="nn-NO" noProof="0" dirty="0" err="1"/>
              <a:t>your</a:t>
            </a:r>
            <a:r>
              <a:rPr lang="nn-NO" noProof="0" dirty="0"/>
              <a:t> purpose» (Michael Wright Jr.)</a:t>
            </a:r>
            <a:endParaRPr lang="nn-NO" noProof="0" dirty="0">
              <a:cs typeface="Calibri" panose="020F0502020204030204"/>
            </a:endParaRPr>
          </a:p>
          <a:p>
            <a:endParaRPr lang="nn-NO" noProof="0" dirty="0">
              <a:cs typeface="Calibri" panose="020F0502020204030204"/>
            </a:endParaRPr>
          </a:p>
          <a:p>
            <a:r>
              <a:rPr lang="nn-NO" noProof="0" dirty="0"/>
              <a:t>Jobb med innsikt og forståing</a:t>
            </a:r>
            <a:r>
              <a:rPr lang="nn-NO" b="1" noProof="0" dirty="0"/>
              <a:t> kva </a:t>
            </a:r>
            <a:r>
              <a:rPr lang="nn-NO" noProof="0" dirty="0"/>
              <a:t>dei 10-faktorene er og</a:t>
            </a:r>
            <a:r>
              <a:rPr lang="nn-NO" b="1" noProof="0" dirty="0"/>
              <a:t> korleis </a:t>
            </a:r>
            <a:r>
              <a:rPr lang="nn-NO" noProof="0" dirty="0"/>
              <a:t>dei verkar aleine og saman . </a:t>
            </a:r>
          </a:p>
          <a:p>
            <a:r>
              <a:rPr lang="nn-NO" noProof="0" dirty="0"/>
              <a:t>Det vil kunne påverke din oppleving av 10faktor som et nyttig og </a:t>
            </a:r>
            <a:r>
              <a:rPr lang="nn-NO" noProof="0" dirty="0" err="1"/>
              <a:t>betydningsfullt</a:t>
            </a:r>
            <a:r>
              <a:rPr lang="nn-NO" noProof="0" dirty="0"/>
              <a:t> verktøy for utvikling av det gode medarbeidarskapet, det gode leiarskapet og den gode organisasjonen. Når du forstår nytteverdien vil det ofte påverke din oppleving av intensjonen, svaret på </a:t>
            </a:r>
            <a:r>
              <a:rPr lang="nn-NO" b="1" noProof="0" dirty="0"/>
              <a:t>kvifor</a:t>
            </a:r>
            <a:r>
              <a:rPr lang="nn-NO" noProof="0" dirty="0"/>
              <a:t>. </a:t>
            </a:r>
            <a:endParaRPr lang="nn-NO" noProof="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84519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81611-71E5-4239-A25E-82B6FB8DCC7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70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  <a:p>
            <a:r>
              <a:rPr lang="nn-NO" dirty="0"/>
              <a:t>Hensikten med gjennomgangen i dag er at </a:t>
            </a:r>
            <a:r>
              <a:rPr lang="nn-NO" dirty="0" err="1"/>
              <a:t>hver</a:t>
            </a:r>
            <a:r>
              <a:rPr lang="nn-NO" dirty="0"/>
              <a:t> og en av oss skal forstå </a:t>
            </a:r>
            <a:r>
              <a:rPr lang="nn-NO" dirty="0" err="1"/>
              <a:t>hva</a:t>
            </a:r>
            <a:r>
              <a:rPr lang="nn-NO" dirty="0"/>
              <a:t>, </a:t>
            </a:r>
            <a:r>
              <a:rPr lang="nn-NO" dirty="0" err="1"/>
              <a:t>hvorfor</a:t>
            </a:r>
            <a:r>
              <a:rPr lang="nn-NO" dirty="0"/>
              <a:t> og </a:t>
            </a:r>
            <a:r>
              <a:rPr lang="nn-NO" dirty="0" err="1"/>
              <a:t>hvordan</a:t>
            </a:r>
            <a:r>
              <a:rPr lang="nn-NO" dirty="0"/>
              <a:t> vi </a:t>
            </a:r>
            <a:r>
              <a:rPr lang="nn-NO" dirty="0" err="1"/>
              <a:t>jobber</a:t>
            </a:r>
            <a:r>
              <a:rPr lang="nn-NO" dirty="0"/>
              <a:t> med 10-FAKTOR . Gjennom å avklare dette blir det </a:t>
            </a:r>
            <a:r>
              <a:rPr lang="nn-NO" dirty="0" err="1"/>
              <a:t>lettere</a:t>
            </a:r>
            <a:r>
              <a:rPr lang="nn-NO" dirty="0"/>
              <a:t> å svare på </a:t>
            </a:r>
            <a:r>
              <a:rPr lang="nn-NO" dirty="0" err="1"/>
              <a:t>undersøkelsen</a:t>
            </a:r>
            <a:r>
              <a:rPr lang="nn-NO" dirty="0"/>
              <a:t>. </a:t>
            </a:r>
          </a:p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1153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648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8105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64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8726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Forklar </a:t>
            </a:r>
            <a:r>
              <a:rPr lang="nn-NO" dirty="0" err="1"/>
              <a:t>hvorfor</a:t>
            </a:r>
            <a:r>
              <a:rPr lang="nn-NO" dirty="0"/>
              <a:t> det er viktig for deg som leder  at dine </a:t>
            </a:r>
            <a:r>
              <a:rPr lang="nn-NO" dirty="0" err="1"/>
              <a:t>medarbeidere</a:t>
            </a:r>
            <a:r>
              <a:rPr lang="nn-NO" dirty="0"/>
              <a:t> svarer på 10-Faktor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2286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LIGGER SKJULT – BRUK OM ØNSKELIG </a:t>
            </a:r>
          </a:p>
          <a:p>
            <a:endParaRPr lang="nn-NO" dirty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schemeClr val="accent2"/>
                </a:solidFill>
                <a:cs typeface="Arial"/>
              </a:rPr>
              <a:t>Mangel på systemisk forståelse </a:t>
            </a:r>
            <a:r>
              <a:rPr lang="nb-NO" sz="1200" b="1" dirty="0">
                <a:cs typeface="Arial"/>
              </a:rPr>
              <a:t>er ofte et av de største </a:t>
            </a:r>
            <a:r>
              <a:rPr lang="nn-NO" sz="1200" b="1" dirty="0" err="1">
                <a:cs typeface="Arial"/>
              </a:rPr>
              <a:t>hindrene</a:t>
            </a:r>
            <a:r>
              <a:rPr lang="nb-NO" sz="1200" b="1" dirty="0">
                <a:cs typeface="Arial"/>
              </a:rPr>
              <a:t> for å lykkes  med utvikling og endring. Systemisk forståelse kan forstås som at «alt henger sammen med alt» – alt påvirker alt!</a:t>
            </a:r>
          </a:p>
          <a:p>
            <a:endParaRPr lang="nn-NO" dirty="0">
              <a:cs typeface="Calibri" panose="020F0502020204030204"/>
            </a:endParaRPr>
          </a:p>
          <a:p>
            <a:r>
              <a:rPr lang="nn-NO" dirty="0">
                <a:cs typeface="Calibri" panose="020F0502020204030204"/>
              </a:rPr>
              <a:t>Helikopteret – det er viktig å ta metaperspektivet – </a:t>
            </a:r>
            <a:r>
              <a:rPr lang="nn-NO" dirty="0" err="1">
                <a:cs typeface="Calibri" panose="020F0502020204030204"/>
              </a:rPr>
              <a:t>hva</a:t>
            </a:r>
            <a:r>
              <a:rPr lang="nn-NO" dirty="0">
                <a:cs typeface="Calibri" panose="020F0502020204030204"/>
              </a:rPr>
              <a:t> </a:t>
            </a:r>
            <a:r>
              <a:rPr lang="nn-NO" dirty="0" err="1">
                <a:cs typeface="Calibri" panose="020F0502020204030204"/>
              </a:rPr>
              <a:t>henger</a:t>
            </a:r>
            <a:r>
              <a:rPr lang="nn-NO" dirty="0">
                <a:cs typeface="Calibri" panose="020F0502020204030204"/>
              </a:rPr>
              <a:t> </a:t>
            </a:r>
            <a:r>
              <a:rPr lang="nn-NO" dirty="0" err="1">
                <a:cs typeface="Calibri" panose="020F0502020204030204"/>
              </a:rPr>
              <a:t>sammen</a:t>
            </a:r>
            <a:r>
              <a:rPr lang="nn-NO" dirty="0">
                <a:cs typeface="Calibri" panose="020F0502020204030204"/>
              </a:rPr>
              <a:t> med 10-faktor hos oss?</a:t>
            </a:r>
          </a:p>
          <a:p>
            <a:endParaRPr lang="nn-NO" dirty="0"/>
          </a:p>
          <a:p>
            <a:r>
              <a:rPr lang="nn-NO" dirty="0"/>
              <a:t>De ti </a:t>
            </a:r>
            <a:r>
              <a:rPr lang="nn-NO" dirty="0" err="1"/>
              <a:t>faktorene</a:t>
            </a:r>
            <a:r>
              <a:rPr lang="nn-NO" dirty="0"/>
              <a:t> kan </a:t>
            </a:r>
            <a:r>
              <a:rPr lang="nn-NO" dirty="0" err="1"/>
              <a:t>sees</a:t>
            </a:r>
            <a:r>
              <a:rPr lang="nn-NO" dirty="0"/>
              <a:t> som ti tannhjul i organisasjonens indre maskineri. </a:t>
            </a:r>
            <a:r>
              <a:rPr lang="nn-NO" dirty="0" err="1"/>
              <a:t>Hvert</a:t>
            </a:r>
            <a:r>
              <a:rPr lang="nn-NO" dirty="0"/>
              <a:t> tannhjul, </a:t>
            </a:r>
            <a:r>
              <a:rPr lang="nn-NO" dirty="0" err="1"/>
              <a:t>hver</a:t>
            </a:r>
            <a:r>
              <a:rPr lang="nn-NO" dirty="0"/>
              <a:t> faktor, </a:t>
            </a:r>
            <a:r>
              <a:rPr lang="nn-NO" dirty="0" err="1"/>
              <a:t>påvirker</a:t>
            </a:r>
            <a:r>
              <a:rPr lang="nn-NO" dirty="0"/>
              <a:t> de andre </a:t>
            </a:r>
            <a:r>
              <a:rPr lang="nn-NO" dirty="0" err="1"/>
              <a:t>faktorene</a:t>
            </a:r>
            <a:r>
              <a:rPr lang="nn-NO" dirty="0"/>
              <a:t>, direkte eller indirekte. </a:t>
            </a:r>
          </a:p>
          <a:p>
            <a:r>
              <a:rPr lang="nn-NO" b="1" dirty="0"/>
              <a:t>Når det blir  </a:t>
            </a:r>
            <a:r>
              <a:rPr lang="nn-NO" b="1" dirty="0" err="1"/>
              <a:t>jobbet</a:t>
            </a:r>
            <a:r>
              <a:rPr lang="nn-NO" b="1" dirty="0"/>
              <a:t> godt med </a:t>
            </a:r>
            <a:r>
              <a:rPr lang="nn-NO" b="1" dirty="0" err="1"/>
              <a:t>faktorene</a:t>
            </a:r>
            <a:r>
              <a:rPr lang="nn-NO" b="1" dirty="0"/>
              <a:t>, går organisasjonens indre maskineri godt. Nesten knirkefritt. </a:t>
            </a:r>
          </a:p>
          <a:p>
            <a:r>
              <a:rPr lang="nn-NO" dirty="0"/>
              <a:t>Når en eller </a:t>
            </a:r>
            <a:r>
              <a:rPr lang="nn-NO" dirty="0" err="1"/>
              <a:t>flere</a:t>
            </a:r>
            <a:r>
              <a:rPr lang="nn-NO" dirty="0"/>
              <a:t> faktorar </a:t>
            </a:r>
            <a:r>
              <a:rPr lang="nn-NO" dirty="0" err="1"/>
              <a:t>ikke</a:t>
            </a:r>
            <a:r>
              <a:rPr lang="nn-NO" dirty="0"/>
              <a:t> er ivaretatt, </a:t>
            </a:r>
            <a:r>
              <a:rPr lang="nn-NO" dirty="0" err="1"/>
              <a:t>øker</a:t>
            </a:r>
            <a:r>
              <a:rPr lang="nn-NO" dirty="0"/>
              <a:t> </a:t>
            </a:r>
            <a:r>
              <a:rPr lang="nn-NO" dirty="0" err="1"/>
              <a:t>sannsynligheten</a:t>
            </a:r>
            <a:r>
              <a:rPr lang="nn-NO" dirty="0"/>
              <a:t> for knirk i maskineriet. Dette vil ofte </a:t>
            </a:r>
            <a:r>
              <a:rPr lang="nn-NO" dirty="0" err="1"/>
              <a:t>påvirke</a:t>
            </a:r>
            <a:r>
              <a:rPr lang="nn-NO" dirty="0"/>
              <a:t> organisasjonens resultat og kvalitet – altså vår kvalitet (eks. kan være at </a:t>
            </a:r>
            <a:r>
              <a:rPr lang="nn-NO" dirty="0" err="1"/>
              <a:t>dårlig</a:t>
            </a:r>
            <a:r>
              <a:rPr lang="nn-NO" dirty="0"/>
              <a:t> arbeidsmiljø kan gi </a:t>
            </a:r>
            <a:r>
              <a:rPr lang="nn-NO" dirty="0" err="1"/>
              <a:t>dårligere</a:t>
            </a:r>
            <a:r>
              <a:rPr lang="nn-NO" dirty="0"/>
              <a:t> </a:t>
            </a:r>
            <a:r>
              <a:rPr lang="nn-NO" dirty="0" err="1"/>
              <a:t>tjenesteleveranse</a:t>
            </a:r>
            <a:r>
              <a:rPr lang="nn-NO" dirty="0"/>
              <a:t> til innbyggarane, </a:t>
            </a:r>
            <a:r>
              <a:rPr lang="nn-NO" dirty="0" err="1"/>
              <a:t>høyt</a:t>
            </a:r>
            <a:r>
              <a:rPr lang="nn-NO" dirty="0"/>
              <a:t> </a:t>
            </a:r>
            <a:r>
              <a:rPr lang="nn-NO" dirty="0" err="1"/>
              <a:t>sykefravær</a:t>
            </a:r>
            <a:r>
              <a:rPr lang="nn-NO" dirty="0"/>
              <a:t>, </a:t>
            </a:r>
            <a:r>
              <a:rPr lang="nn-NO" dirty="0" err="1"/>
              <a:t>manglende</a:t>
            </a:r>
            <a:r>
              <a:rPr lang="nn-NO" dirty="0"/>
              <a:t> rekruttering </a:t>
            </a:r>
            <a:r>
              <a:rPr lang="nn-NO" dirty="0" err="1"/>
              <a:t>m.v</a:t>
            </a:r>
            <a:r>
              <a:rPr lang="nn-NO" dirty="0"/>
              <a:t>. ) </a:t>
            </a:r>
            <a:endParaRPr lang="nn-NO" dirty="0">
              <a:cs typeface="Calibri"/>
            </a:endParaRP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99017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800" dirty="0">
                <a:effectLst/>
                <a:latin typeface="Arial" panose="020B0604020202020204" pitchFamily="34" charset="0"/>
              </a:rPr>
              <a:t>Jakt på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sammenhenger</a:t>
            </a:r>
            <a:r>
              <a:rPr lang="nn-NO" sz="1800" dirty="0">
                <a:effectLst/>
                <a:latin typeface="Arial" panose="020B0604020202020204" pitchFamily="34" charset="0"/>
              </a:rPr>
              <a:t> som vist over – har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dere</a:t>
            </a:r>
            <a:r>
              <a:rPr lang="nn-NO" sz="1800" dirty="0">
                <a:effectLst/>
                <a:latin typeface="Arial" panose="020B0604020202020204" pitchFamily="34" charset="0"/>
              </a:rPr>
              <a:t> andre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samanhenger</a:t>
            </a:r>
            <a:r>
              <a:rPr lang="nn-NO" sz="1800" dirty="0">
                <a:effectLst/>
                <a:latin typeface="Arial" panose="020B0604020202020204" pitchFamily="34" charset="0"/>
              </a:rPr>
              <a:t>? Disse er </a:t>
            </a:r>
            <a:r>
              <a:rPr lang="nn-NO" sz="1800" dirty="0" err="1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hentet</a:t>
            </a:r>
            <a:r>
              <a:rPr lang="nn-NO" sz="180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frå NAK sin samfunnsplan : </a:t>
            </a:r>
            <a:r>
              <a:rPr lang="nb-NO" sz="2800" dirty="0">
                <a:hlinkClick r:id="rId3"/>
              </a:rPr>
              <a:t>Samfunnsplan NAK 2023-2034.indd (nord-aurdal.kommune.no)</a:t>
            </a:r>
            <a:endParaRPr lang="nn-NO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800" dirty="0" err="1">
                <a:effectLst/>
                <a:latin typeface="Arial" panose="020B0604020202020204" pitchFamily="34" charset="0"/>
              </a:rPr>
              <a:t>Kommuner</a:t>
            </a:r>
            <a:r>
              <a:rPr lang="nn-NO" sz="1800" dirty="0">
                <a:effectLst/>
                <a:latin typeface="Arial" panose="020B0604020202020204" pitchFamily="34" charset="0"/>
              </a:rPr>
              <a:t> og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fylkeskommuner</a:t>
            </a:r>
            <a:r>
              <a:rPr lang="nn-NO" sz="1800" dirty="0">
                <a:effectLst/>
                <a:latin typeface="Arial" panose="020B0604020202020204" pitchFamily="34" charset="0"/>
              </a:rPr>
              <a:t> gir tilbakemelding om at kunnskapen i de ti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faktorene</a:t>
            </a:r>
            <a:r>
              <a:rPr lang="nn-NO" sz="1800" dirty="0">
                <a:effectLst/>
                <a:latin typeface="Arial" panose="020B0604020202020204" pitchFamily="34" charset="0"/>
              </a:rPr>
              <a:t> viser seg å vera solide rettesnorer for å bidra til god </a:t>
            </a:r>
            <a:r>
              <a:rPr lang="nn-NO" sz="1800" dirty="0" err="1">
                <a:effectLst/>
                <a:latin typeface="Arial" panose="020B0604020202020204" pitchFamily="34" charset="0"/>
              </a:rPr>
              <a:t>ledelse</a:t>
            </a:r>
            <a:r>
              <a:rPr lang="nn-NO" sz="1800" dirty="0">
                <a:effectLst/>
                <a:latin typeface="Arial" panose="020B0604020202020204" pitchFamily="34" charset="0"/>
              </a:rPr>
              <a:t> og å skape et godt arbeidsmiljø. </a:t>
            </a:r>
          </a:p>
          <a:p>
            <a:endParaRPr lang="nn-NO" dirty="0"/>
          </a:p>
          <a:p>
            <a:r>
              <a:rPr lang="nn-NO" dirty="0" err="1"/>
              <a:t>Lederidentitet</a:t>
            </a:r>
            <a:r>
              <a:rPr lang="nn-NO" dirty="0"/>
              <a:t>  i Nord-Aurdal kommune er 10-faktor i praksis.  </a:t>
            </a:r>
          </a:p>
          <a:p>
            <a:r>
              <a:rPr lang="nn-NO" dirty="0" err="1"/>
              <a:t>Hva</a:t>
            </a:r>
            <a:r>
              <a:rPr lang="nn-NO" dirty="0"/>
              <a:t> er det som </a:t>
            </a:r>
            <a:r>
              <a:rPr lang="nn-NO" dirty="0" err="1"/>
              <a:t>påvirker</a:t>
            </a:r>
            <a:r>
              <a:rPr lang="nn-NO" dirty="0"/>
              <a:t> arbeidet vårt hos oss? </a:t>
            </a:r>
            <a:r>
              <a:rPr lang="nn-NO" dirty="0" err="1"/>
              <a:t>Hvordan</a:t>
            </a:r>
            <a:r>
              <a:rPr lang="nn-NO" dirty="0"/>
              <a:t> skal vi tenke 10-Faktor i strategi, plan og </a:t>
            </a:r>
            <a:r>
              <a:rPr lang="nn-NO" dirty="0" err="1"/>
              <a:t>hverdag</a:t>
            </a:r>
            <a:r>
              <a:rPr lang="nn-NO" dirty="0"/>
              <a:t>? </a:t>
            </a:r>
          </a:p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13658-7768-4681-8949-811B4DE4BCCC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583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77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37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998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EE78-6998-8348-B21C-3BDAFFFA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20000"/>
            <a:ext cx="5306250" cy="1379432"/>
          </a:xfrm>
        </p:spPr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2698750"/>
            <a:ext cx="5306250" cy="3385249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1181" y="527902"/>
            <a:ext cx="5319203" cy="5090474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66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vit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7D28F0F7-A745-5741-99A3-C14CA3875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548" t="-30252" r="-1666" b="37618"/>
          <a:stretch>
            <a:fillRect/>
          </a:stretch>
        </p:blipFill>
        <p:spPr>
          <a:xfrm>
            <a:off x="12192000" y="5530441"/>
            <a:ext cx="654424" cy="825909"/>
          </a:xfrm>
          <a:custGeom>
            <a:avLst/>
            <a:gdLst>
              <a:gd name="connsiteX0" fmla="*/ 0 w 654424"/>
              <a:gd name="connsiteY0" fmla="*/ 0 h 825909"/>
              <a:gd name="connsiteX1" fmla="*/ 654424 w 654424"/>
              <a:gd name="connsiteY1" fmla="*/ 0 h 825909"/>
              <a:gd name="connsiteX2" fmla="*/ 654424 w 654424"/>
              <a:gd name="connsiteY2" fmla="*/ 825909 h 825909"/>
              <a:gd name="connsiteX3" fmla="*/ 441356 w 654424"/>
              <a:gd name="connsiteY3" fmla="*/ 825909 h 825909"/>
              <a:gd name="connsiteX4" fmla="*/ 441356 w 654424"/>
              <a:gd name="connsiteY4" fmla="*/ 269724 h 825909"/>
              <a:gd name="connsiteX5" fmla="*/ 0 w 654424"/>
              <a:gd name="connsiteY5" fmla="*/ 269724 h 825909"/>
              <a:gd name="connsiteX6" fmla="*/ 0 w 654424"/>
              <a:gd name="connsiteY6" fmla="*/ 0 h 82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24" h="825909">
                <a:moveTo>
                  <a:pt x="0" y="0"/>
                </a:moveTo>
                <a:lnTo>
                  <a:pt x="654424" y="0"/>
                </a:lnTo>
                <a:lnTo>
                  <a:pt x="654424" y="825909"/>
                </a:lnTo>
                <a:lnTo>
                  <a:pt x="441356" y="825909"/>
                </a:lnTo>
                <a:lnTo>
                  <a:pt x="441356" y="269724"/>
                </a:lnTo>
                <a:lnTo>
                  <a:pt x="0" y="26972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008307D-D89A-CC4F-86AC-3B33B2F74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674" y="549768"/>
            <a:ext cx="9966651" cy="1285069"/>
          </a:xfrm>
        </p:spPr>
        <p:txBody>
          <a:bodyPr/>
          <a:lstStyle/>
          <a:p>
            <a:r>
              <a:rPr lang="en-GB" err="1"/>
              <a:t>Klikk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legge</a:t>
            </a:r>
            <a:r>
              <a:rPr lang="en-GB"/>
              <a:t> inn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tittel</a:t>
            </a:r>
            <a:endParaRPr lang="en-NO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5E0BF8-6DDE-654F-BE5C-B9E5C76C75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2674" y="2010268"/>
            <a:ext cx="9966651" cy="421841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err="1"/>
              <a:t>Klikk</a:t>
            </a:r>
            <a:r>
              <a:rPr lang="en-GB"/>
              <a:t> for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0226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5306494" cy="335217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2EB44-AD2C-FC4B-AA35-307E1DB42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8412" y="2705725"/>
            <a:ext cx="5339833" cy="335217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0D72A-2DC9-EC4E-A096-B8458D77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00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 End Slide - bygd for al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Takk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25AD8D9-9148-C942-BF50-DE3D74AD7B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Narvesen</a:t>
            </a:r>
            <a:endParaRPr lang="en-US"/>
          </a:p>
          <a:p>
            <a:r>
              <a:rPr lang="en-US" err="1"/>
              <a:t>Kontaktinformasjon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6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3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1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16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28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44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94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98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7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5BE42-1117-4736-BB26-2D28C0997BEA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9EFC-645D-489F-9F88-7A39581BAF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40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nord-aurdal.kommune.no/_f/p1/i7494bea1-390b-42aa-a978-28d184a12f1a/samfunnsplan-nak-2023-203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nord-aurdal.kommune.no/_f/p1/i7912c764-fc00-4461-be09-57a5e3c87280/samfunnsplan-nak-2023-203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rd-aurdal.kommune.no/toppmeny-header/for-ansatte/10-faktor-2023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ttel 2">
            <a:extLst>
              <a:ext uri="{FF2B5EF4-FFF2-40B4-BE49-F238E27FC236}">
                <a16:creationId xmlns:a16="http://schemas.microsoft.com/office/drawing/2014/main" id="{783D51ED-E7CF-9CCB-CD01-ED5B60DA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4400006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10-FAKTOR 2023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AAEECE19-0851-4B3D-82A3-0CC294934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9861" y="804672"/>
            <a:ext cx="5713563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MÅLET I DAG ER AT DU SKAL HA KJENNSKAP TIL: </a:t>
            </a:r>
            <a:br>
              <a:rPr lang="en-US" sz="2400" b="1" dirty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Hva</a:t>
            </a:r>
            <a:r>
              <a:rPr lang="en-US" sz="2400" dirty="0">
                <a:solidFill>
                  <a:schemeClr val="tx2"/>
                </a:solidFill>
              </a:rPr>
              <a:t> 10-faktor </a:t>
            </a:r>
            <a:r>
              <a:rPr lang="en-US" sz="2400" dirty="0" err="1">
                <a:solidFill>
                  <a:schemeClr val="tx2"/>
                </a:solidFill>
              </a:rPr>
              <a:t>medarbeiderundersøkelsen</a:t>
            </a:r>
            <a:r>
              <a:rPr lang="en-US" sz="2400" dirty="0">
                <a:solidFill>
                  <a:schemeClr val="tx2"/>
                </a:solidFill>
              </a:rPr>
              <a:t> 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Hvordan</a:t>
            </a:r>
            <a:r>
              <a:rPr lang="en-US" sz="2400" dirty="0">
                <a:solidFill>
                  <a:schemeClr val="tx2"/>
                </a:solidFill>
              </a:rPr>
              <a:t> du </a:t>
            </a:r>
            <a:r>
              <a:rPr lang="en-US" sz="2400" dirty="0" err="1">
                <a:solidFill>
                  <a:schemeClr val="tx2"/>
                </a:solidFill>
              </a:rPr>
              <a:t>får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tilgang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til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undersøkelsen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Hvor</a:t>
            </a:r>
            <a:r>
              <a:rPr lang="en-US" sz="2400" dirty="0">
                <a:solidFill>
                  <a:schemeClr val="tx2"/>
                </a:solidFill>
              </a:rPr>
              <a:t> du </a:t>
            </a:r>
            <a:r>
              <a:rPr lang="en-US" sz="2400" dirty="0" err="1">
                <a:solidFill>
                  <a:schemeClr val="tx2"/>
                </a:solidFill>
              </a:rPr>
              <a:t>finner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informasjon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Hvorfor</a:t>
            </a:r>
            <a:r>
              <a:rPr lang="en-US" sz="2400" dirty="0">
                <a:solidFill>
                  <a:schemeClr val="tx2"/>
                </a:solidFill>
              </a:rPr>
              <a:t> vi </a:t>
            </a:r>
            <a:r>
              <a:rPr lang="en-US" sz="2400" dirty="0" err="1">
                <a:solidFill>
                  <a:schemeClr val="tx2"/>
                </a:solidFill>
              </a:rPr>
              <a:t>skal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jobbe</a:t>
            </a:r>
            <a:r>
              <a:rPr lang="en-US" sz="2400" dirty="0">
                <a:solidFill>
                  <a:schemeClr val="tx2"/>
                </a:solidFill>
              </a:rPr>
              <a:t> med 10-faktor.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Hvordan</a:t>
            </a:r>
            <a:r>
              <a:rPr lang="en-US" sz="2400" dirty="0">
                <a:solidFill>
                  <a:schemeClr val="tx2"/>
                </a:solidFill>
              </a:rPr>
              <a:t> vi </a:t>
            </a:r>
            <a:r>
              <a:rPr lang="en-US" sz="2400" dirty="0" err="1">
                <a:solidFill>
                  <a:schemeClr val="tx2"/>
                </a:solidFill>
              </a:rPr>
              <a:t>kan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jobbe</a:t>
            </a:r>
            <a:r>
              <a:rPr lang="en-US" sz="2400" dirty="0">
                <a:solidFill>
                  <a:schemeClr val="tx2"/>
                </a:solidFill>
              </a:rPr>
              <a:t> med 10- </a:t>
            </a:r>
            <a:r>
              <a:rPr lang="en-US" sz="2400" dirty="0" err="1">
                <a:solidFill>
                  <a:schemeClr val="tx2"/>
                </a:solidFill>
              </a:rPr>
              <a:t>faktor</a:t>
            </a:r>
            <a:r>
              <a:rPr lang="en-US" sz="2400" dirty="0">
                <a:solidFill>
                  <a:schemeClr val="tx2"/>
                </a:solidFill>
              </a:rPr>
              <a:t> hos </a:t>
            </a:r>
            <a:r>
              <a:rPr lang="en-US" sz="2400" dirty="0" err="1">
                <a:solidFill>
                  <a:schemeClr val="tx2"/>
                </a:solidFill>
              </a:rPr>
              <a:t>oss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</a:p>
          <a:p>
            <a:pPr marL="0"/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" name="Picture 2" descr="10-FAKTOR">
            <a:extLst>
              <a:ext uri="{FF2B5EF4-FFF2-40B4-BE49-F238E27FC236}">
                <a16:creationId xmlns:a16="http://schemas.microsoft.com/office/drawing/2014/main" id="{2AB69F6E-5097-8722-E8D7-D67A90209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657" y="5014657"/>
            <a:ext cx="2771775" cy="16478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93850C7-456F-02A3-A877-AAF62141A266}"/>
              </a:ext>
            </a:extLst>
          </p:cNvPr>
          <p:cNvSpPr txBox="1"/>
          <p:nvPr/>
        </p:nvSpPr>
        <p:spPr>
          <a:xfrm>
            <a:off x="200241" y="6148424"/>
            <a:ext cx="520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br>
              <a:rPr lang="nb-NO" i="1" dirty="0">
                <a:effectLst/>
              </a:rPr>
            </a:br>
            <a:r>
              <a:rPr lang="nb-NO" sz="1400" i="1" dirty="0">
                <a:effectLst/>
              </a:rPr>
              <a:t>Kilde grafikk: KS og Voss Herad </a:t>
            </a:r>
            <a:r>
              <a:rPr lang="nb-NO" i="1" dirty="0">
                <a:effectLst/>
              </a:rPr>
              <a:t> 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401706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7A124C-C506-1350-4469-ED8B2C06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76" y="670008"/>
            <a:ext cx="7518401" cy="3933332"/>
          </a:xfrm>
        </p:spPr>
        <p:txBody>
          <a:bodyPr/>
          <a:lstStyle/>
          <a:p>
            <a:pPr algn="ctr"/>
            <a:r>
              <a:rPr lang="nn-NO" b="1" dirty="0" err="1"/>
              <a:t>Hvorfor</a:t>
            </a:r>
            <a:r>
              <a:rPr lang="nn-NO" b="1" dirty="0"/>
              <a:t> er det viktig </a:t>
            </a:r>
            <a:br>
              <a:rPr lang="nn-NO" b="1" dirty="0"/>
            </a:br>
            <a:r>
              <a:rPr lang="nn-NO" b="1" dirty="0"/>
              <a:t>for </a:t>
            </a:r>
            <a:r>
              <a:rPr lang="nn-NO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meg</a:t>
            </a:r>
            <a:r>
              <a:rPr lang="nn-NO" b="1" i="1" dirty="0"/>
              <a:t> (leder)</a:t>
            </a:r>
            <a:br>
              <a:rPr lang="nn-NO" b="1" dirty="0"/>
            </a:br>
            <a:r>
              <a:rPr lang="nn-NO" b="1" dirty="0"/>
              <a:t>at </a:t>
            </a:r>
            <a:r>
              <a:rPr lang="nn-NO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du</a:t>
            </a:r>
            <a:r>
              <a:rPr lang="nn-NO" b="1" dirty="0"/>
              <a:t> (</a:t>
            </a:r>
            <a:r>
              <a:rPr lang="nn-NO" b="1" dirty="0" err="1"/>
              <a:t>medarbeider</a:t>
            </a:r>
            <a:r>
              <a:rPr lang="nn-NO" b="1" dirty="0"/>
              <a:t>)</a:t>
            </a:r>
            <a:br>
              <a:rPr lang="nn-NO" b="1" dirty="0"/>
            </a:br>
            <a:r>
              <a:rPr lang="nn-NO" b="1" dirty="0"/>
              <a:t>svarer på 10-faktor </a:t>
            </a:r>
          </a:p>
        </p:txBody>
      </p:sp>
      <p:pic>
        <p:nvPicPr>
          <p:cNvPr id="5" name="Plasshaldar for innhald 4">
            <a:extLst>
              <a:ext uri="{FF2B5EF4-FFF2-40B4-BE49-F238E27FC236}">
                <a16:creationId xmlns:a16="http://schemas.microsoft.com/office/drawing/2014/main" id="{CB2C734B-A482-19CC-0CAD-0A6739AF9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97209" y="1371757"/>
            <a:ext cx="2697816" cy="4435392"/>
          </a:xfrm>
        </p:spPr>
      </p:pic>
    </p:spTree>
    <p:extLst>
      <p:ext uri="{BB962C8B-B14F-4D97-AF65-F5344CB8AC3E}">
        <p14:creationId xmlns:p14="http://schemas.microsoft.com/office/powerpoint/2010/main" val="150690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01A58D-F9A5-027C-35AB-4DF947F1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2" y="549349"/>
            <a:ext cx="9966651" cy="1285069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n-NO" b="1" dirty="0">
                <a:cs typeface="Arial"/>
              </a:rPr>
              <a:t>SYSTEMISK FORSTÅELSE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899B1BE-04B6-7EE7-002D-0471CC382F56}"/>
              </a:ext>
            </a:extLst>
          </p:cNvPr>
          <p:cNvSpPr txBox="1"/>
          <p:nvPr/>
        </p:nvSpPr>
        <p:spPr>
          <a:xfrm>
            <a:off x="503999" y="2304303"/>
            <a:ext cx="6282283" cy="3385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endParaRPr lang="nn-NO" sz="11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60A37DA-A4CD-633E-57F5-EE255679946C}"/>
              </a:ext>
            </a:extLst>
          </p:cNvPr>
          <p:cNvSpPr txBox="1"/>
          <p:nvPr/>
        </p:nvSpPr>
        <p:spPr>
          <a:xfrm>
            <a:off x="334021" y="2301380"/>
            <a:ext cx="7856667" cy="16567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3200" b="1" dirty="0">
                <a:cs typeface="Arial"/>
              </a:rPr>
              <a:t>Hvorfor?</a:t>
            </a:r>
            <a:br>
              <a:rPr lang="nb-NO" sz="3200" b="1" dirty="0">
                <a:cs typeface="Arial"/>
              </a:rPr>
            </a:br>
            <a:endParaRPr lang="nb-NO" sz="3200" b="1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nb-NO" sz="2800" b="1" dirty="0">
                <a:solidFill>
                  <a:schemeClr val="accent2"/>
                </a:solidFill>
                <a:cs typeface="Arial"/>
              </a:rPr>
              <a:t>ALT henger sammen med ALT! </a:t>
            </a:r>
          </a:p>
        </p:txBody>
      </p:sp>
      <p:pic>
        <p:nvPicPr>
          <p:cNvPr id="3" name="Bilde 4">
            <a:extLst>
              <a:ext uri="{FF2B5EF4-FFF2-40B4-BE49-F238E27FC236}">
                <a16:creationId xmlns:a16="http://schemas.microsoft.com/office/drawing/2014/main" id="{13592479-3AF9-957B-68E6-ABA0E3CF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260" y="549349"/>
            <a:ext cx="2743200" cy="207869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12E8D-EFCA-2C0B-91B4-4FE3920DA701}"/>
              </a:ext>
            </a:extLst>
          </p:cNvPr>
          <p:cNvGraphicFramePr/>
          <p:nvPr/>
        </p:nvGraphicFramePr>
        <p:xfrm>
          <a:off x="6499197" y="2732412"/>
          <a:ext cx="5331326" cy="299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503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9899B1BE-04B6-7EE7-002D-0471CC382F56}"/>
              </a:ext>
            </a:extLst>
          </p:cNvPr>
          <p:cNvSpPr txBox="1"/>
          <p:nvPr/>
        </p:nvSpPr>
        <p:spPr>
          <a:xfrm>
            <a:off x="503999" y="2304303"/>
            <a:ext cx="6282283" cy="3385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endParaRPr lang="nn-NO" sz="110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CBB8995-46D4-3F11-260E-474D0017F0F3}"/>
              </a:ext>
            </a:extLst>
          </p:cNvPr>
          <p:cNvSpPr/>
          <p:nvPr/>
        </p:nvSpPr>
        <p:spPr>
          <a:xfrm>
            <a:off x="3779535" y="2183369"/>
            <a:ext cx="4254244" cy="2043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13" name="Bilete 12" descr="Eit bilete som inneheld tekst, leiketøy&#10;&#10;Automatisk generert skildring">
            <a:extLst>
              <a:ext uri="{FF2B5EF4-FFF2-40B4-BE49-F238E27FC236}">
                <a16:creationId xmlns:a16="http://schemas.microsoft.com/office/drawing/2014/main" id="{38E780D1-7D55-162A-4954-658CA8E67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43" y="2491312"/>
            <a:ext cx="3280428" cy="1420269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88546C1-E9AD-A06E-7EC5-28253A6EB113}"/>
              </a:ext>
            </a:extLst>
          </p:cNvPr>
          <p:cNvSpPr txBox="1"/>
          <p:nvPr/>
        </p:nvSpPr>
        <p:spPr>
          <a:xfrm>
            <a:off x="4021269" y="1253208"/>
            <a:ext cx="4480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b="1" dirty="0">
                <a:solidFill>
                  <a:schemeClr val="accent1"/>
                </a:solidFill>
                <a:hlinkClick r:id="rId4"/>
              </a:rPr>
              <a:t>«NAK: Attraktiv og framtidsretta»</a:t>
            </a:r>
            <a:endParaRPr lang="nn-NO" sz="2400" b="1" dirty="0">
              <a:solidFill>
                <a:schemeClr val="accent1"/>
              </a:solidFill>
            </a:endParaRPr>
          </a:p>
        </p:txBody>
      </p:sp>
      <p:pic>
        <p:nvPicPr>
          <p:cNvPr id="16" name="Bilde 2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4842817C-1F7F-F0AC-A2AB-0C172F483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9" y="1426268"/>
            <a:ext cx="3213148" cy="338524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8EE6BC0-B433-8C42-2435-6929B0E6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66" y="341001"/>
            <a:ext cx="9966651" cy="69898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n-NO" b="1" dirty="0" err="1">
                <a:solidFill>
                  <a:schemeClr val="accent1">
                    <a:lumMod val="75000"/>
                  </a:schemeClr>
                </a:solidFill>
              </a:rPr>
              <a:t>Hvorfor</a:t>
            </a:r>
            <a:r>
              <a:rPr lang="nn-NO" b="1" dirty="0">
                <a:solidFill>
                  <a:schemeClr val="accent1">
                    <a:lumMod val="75000"/>
                  </a:schemeClr>
                </a:solidFill>
              </a:rPr>
              <a:t> skal vi jobbe med 10-faktor?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CD8ED3C-AE5A-56ED-6F55-6FEDC8CA1F3C}"/>
              </a:ext>
            </a:extLst>
          </p:cNvPr>
          <p:cNvSpPr txBox="1"/>
          <p:nvPr/>
        </p:nvSpPr>
        <p:spPr>
          <a:xfrm>
            <a:off x="2812184" y="4871984"/>
            <a:ext cx="65676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600" b="1" dirty="0"/>
              <a:t>«</a:t>
            </a:r>
            <a:r>
              <a:rPr lang="nb-NO" sz="1600" b="1" dirty="0"/>
              <a:t>Åpenhet, dialog og medvirkning</a:t>
            </a:r>
            <a:r>
              <a:rPr lang="nn-NO" sz="1600" b="1" dirty="0"/>
              <a:t>»</a:t>
            </a:r>
            <a:br>
              <a:rPr lang="nn-NO" sz="1600" b="1" dirty="0"/>
            </a:br>
            <a:endParaRPr lang="nn-NO" sz="1600" b="1" dirty="0"/>
          </a:p>
          <a:p>
            <a:pPr algn="ctr"/>
            <a:r>
              <a:rPr lang="nn-NO" sz="1600" b="1" dirty="0"/>
              <a:t>«</a:t>
            </a:r>
            <a:r>
              <a:rPr lang="nb-NO" sz="1600" b="1" dirty="0"/>
              <a:t>Tillit, respekt og omsorg er kommunens viktigste verdier (TRO</a:t>
            </a:r>
            <a:r>
              <a:rPr lang="nn-NO" sz="1600" b="1" dirty="0"/>
              <a:t>»</a:t>
            </a:r>
          </a:p>
          <a:p>
            <a:pPr algn="ctr"/>
            <a:br>
              <a:rPr lang="nn-NO" sz="1600" b="1" dirty="0"/>
            </a:br>
            <a:r>
              <a:rPr lang="nn-NO" sz="1600" b="1" dirty="0"/>
              <a:t>«</a:t>
            </a:r>
            <a:r>
              <a:rPr lang="nb-NO" sz="1600" b="1" dirty="0"/>
              <a:t>Vi skal samspille og ta vare på omgivelsene våre, vi har TRO på hverandre,</a:t>
            </a:r>
          </a:p>
          <a:p>
            <a:pPr algn="ctr"/>
            <a:r>
              <a:rPr lang="nb-NO" sz="1600" b="1" dirty="0"/>
              <a:t>og TRO på en attraktiv, bærekraftig framtid i Nord-Aurdal og Valdres»</a:t>
            </a:r>
            <a:endParaRPr lang="nn-NO" sz="1600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DCDBB37-6023-C20A-85E7-098A1DF30B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954" t="29253" r="43614" b="31001"/>
          <a:stretch/>
        </p:blipFill>
        <p:spPr>
          <a:xfrm>
            <a:off x="8119488" y="1831036"/>
            <a:ext cx="3885729" cy="2395477"/>
          </a:xfrm>
          <a:prstGeom prst="rect">
            <a:avLst/>
          </a:prstGeom>
          <a:effectLst>
            <a:innerShdw blurRad="114300">
              <a:prstClr val="black"/>
            </a:innerShdw>
            <a:softEdge rad="12700"/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374048B-9745-B591-6298-6C5FAF905CA7}"/>
              </a:ext>
            </a:extLst>
          </p:cNvPr>
          <p:cNvSpPr txBox="1"/>
          <p:nvPr/>
        </p:nvSpPr>
        <p:spPr>
          <a:xfrm>
            <a:off x="4082143" y="6424862"/>
            <a:ext cx="6422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i="1" dirty="0">
                <a:hlinkClick r:id="rId7"/>
              </a:rPr>
              <a:t>Kilde: Samfunnsplan for NAK 2023-2034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81251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365289-59EC-53E6-8963-4DB34587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HVORFOR</a:t>
            </a:r>
            <a:r>
              <a:rPr lang="nn-NO" dirty="0"/>
              <a:t> skal vi jobbe med 10-faktor?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171793-881A-7347-5C38-DA0192B39408}"/>
              </a:ext>
            </a:extLst>
          </p:cNvPr>
          <p:cNvSpPr/>
          <p:nvPr/>
        </p:nvSpPr>
        <p:spPr>
          <a:xfrm>
            <a:off x="4061516" y="2083415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n-NO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Arbeidsmiljø</a:t>
            </a:r>
            <a:r>
              <a:rPr lang="nn-NO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nn-NO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AF49316-BE52-4FB0-7853-9A35A75ECE45}"/>
              </a:ext>
            </a:extLst>
          </p:cNvPr>
          <p:cNvSpPr/>
          <p:nvPr/>
        </p:nvSpPr>
        <p:spPr>
          <a:xfrm>
            <a:off x="1553172" y="3081815"/>
            <a:ext cx="96359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n-NO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Medvirkning</a:t>
            </a:r>
            <a:r>
              <a:rPr lang="nn-NO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                      Aktive &amp; engasjerte </a:t>
            </a:r>
          </a:p>
          <a:p>
            <a:pPr algn="ctr"/>
            <a:r>
              <a:rPr lang="nn-NO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</a:t>
            </a:r>
            <a:r>
              <a:rPr lang="nn-NO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medarbeidere</a:t>
            </a:r>
            <a:endParaRPr lang="nn-NO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8278535-8860-7018-7605-829E784556E1}"/>
              </a:ext>
            </a:extLst>
          </p:cNvPr>
          <p:cNvSpPr/>
          <p:nvPr/>
        </p:nvSpPr>
        <p:spPr>
          <a:xfrm>
            <a:off x="4378479" y="4405254"/>
            <a:ext cx="3435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n-NO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Sykefravær</a:t>
            </a:r>
            <a:r>
              <a:rPr lang="nn-N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89A74B-DA3C-3329-4DF1-3A21D0C1B6A0}"/>
              </a:ext>
            </a:extLst>
          </p:cNvPr>
          <p:cNvSpPr/>
          <p:nvPr/>
        </p:nvSpPr>
        <p:spPr>
          <a:xfrm>
            <a:off x="595860" y="5384902"/>
            <a:ext cx="11231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n-NO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Beholde</a:t>
            </a:r>
            <a:r>
              <a:rPr lang="nn-N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n-NO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medarbeidere</a:t>
            </a:r>
            <a:r>
              <a:rPr lang="nn-N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			Rekruttering</a:t>
            </a:r>
            <a:r>
              <a:rPr lang="nn-N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0" name="Bilete 9">
            <a:extLst>
              <a:ext uri="{FF2B5EF4-FFF2-40B4-BE49-F238E27FC236}">
                <a16:creationId xmlns:a16="http://schemas.microsoft.com/office/drawing/2014/main" id="{6F082225-7313-A367-31FA-9083DD1A1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1579">
            <a:off x="10666732" y="1052773"/>
            <a:ext cx="732978" cy="186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01A58D-F9A5-027C-35AB-4DF947F1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34882"/>
            <a:ext cx="9966651" cy="1285069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n-NO" b="1" dirty="0"/>
              <a:t>HVA skal vi bruke 10-faktor til?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899B1BE-04B6-7EE7-002D-0471CC382F56}"/>
              </a:ext>
            </a:extLst>
          </p:cNvPr>
          <p:cNvSpPr txBox="1"/>
          <p:nvPr/>
        </p:nvSpPr>
        <p:spPr>
          <a:xfrm>
            <a:off x="503999" y="2304303"/>
            <a:ext cx="6282283" cy="3385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endParaRPr lang="nn-NO" sz="11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3B45717-25C4-8C61-D8E5-CCBD4813D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106488"/>
              </p:ext>
            </p:extLst>
          </p:nvPr>
        </p:nvGraphicFramePr>
        <p:xfrm>
          <a:off x="14796" y="2023515"/>
          <a:ext cx="6492798" cy="3946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6EDA3BB1-B87D-A271-4489-8D09751B5C64}"/>
              </a:ext>
            </a:extLst>
          </p:cNvPr>
          <p:cNvSpPr txBox="1"/>
          <p:nvPr/>
        </p:nvSpPr>
        <p:spPr>
          <a:xfrm>
            <a:off x="5948038" y="3130994"/>
            <a:ext cx="37946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sz="2800" dirty="0" err="1"/>
              <a:t>Medarbeiderutvikling</a:t>
            </a:r>
            <a:endParaRPr lang="nn-NO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sz="2800" dirty="0" err="1"/>
              <a:t>Lederutvikling</a:t>
            </a:r>
            <a:endParaRPr lang="nn-NO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sz="2800" dirty="0"/>
              <a:t>Organisasjonsutvikling</a:t>
            </a:r>
          </a:p>
        </p:txBody>
      </p:sp>
    </p:spTree>
    <p:extLst>
      <p:ext uri="{BB962C8B-B14F-4D97-AF65-F5344CB8AC3E}">
        <p14:creationId xmlns:p14="http://schemas.microsoft.com/office/powerpoint/2010/main" val="171918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9899B1BE-04B6-7EE7-002D-0471CC382F56}"/>
              </a:ext>
            </a:extLst>
          </p:cNvPr>
          <p:cNvSpPr txBox="1"/>
          <p:nvPr/>
        </p:nvSpPr>
        <p:spPr>
          <a:xfrm>
            <a:off x="503999" y="2698750"/>
            <a:ext cx="5511319" cy="3385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n-NO" sz="2000" b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08365E-1144-C72A-6A2A-255ADB272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198121"/>
              </p:ext>
            </p:extLst>
          </p:nvPr>
        </p:nvGraphicFramePr>
        <p:xfrm>
          <a:off x="3699436" y="1493869"/>
          <a:ext cx="6170706" cy="387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1B06A99C-C2AB-C159-20DD-2E6E191B80DA}"/>
              </a:ext>
            </a:extLst>
          </p:cNvPr>
          <p:cNvSpPr txBox="1"/>
          <p:nvPr/>
        </p:nvSpPr>
        <p:spPr>
          <a:xfrm>
            <a:off x="8794375" y="2933250"/>
            <a:ext cx="271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/>
              <a:t>20. November – 11. desember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F88698A-2916-DB50-C367-3278E362636C}"/>
              </a:ext>
            </a:extLst>
          </p:cNvPr>
          <p:cNvSpPr txBox="1"/>
          <p:nvPr/>
        </p:nvSpPr>
        <p:spPr>
          <a:xfrm>
            <a:off x="5517772" y="957589"/>
            <a:ext cx="271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/>
              <a:t>18. Oktober -20. november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7B7C7E9-CBB9-5754-0857-A1B01DA71F01}"/>
              </a:ext>
            </a:extLst>
          </p:cNvPr>
          <p:cNvSpPr txBox="1"/>
          <p:nvPr/>
        </p:nvSpPr>
        <p:spPr>
          <a:xfrm>
            <a:off x="8337846" y="4718166"/>
            <a:ext cx="271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/>
              <a:t>Januar – juni 2024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7E6AEFC-B19C-96E8-DF4C-5AF3C6B7CC15}"/>
              </a:ext>
            </a:extLst>
          </p:cNvPr>
          <p:cNvSpPr txBox="1"/>
          <p:nvPr/>
        </p:nvSpPr>
        <p:spPr>
          <a:xfrm>
            <a:off x="2929632" y="4718166"/>
            <a:ext cx="271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/>
              <a:t>Juli – desember 2024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1CDF86F-64BD-1441-1819-951FEBAA9115}"/>
              </a:ext>
            </a:extLst>
          </p:cNvPr>
          <p:cNvSpPr txBox="1"/>
          <p:nvPr/>
        </p:nvSpPr>
        <p:spPr>
          <a:xfrm>
            <a:off x="2321858" y="2933250"/>
            <a:ext cx="2055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/>
              <a:t>Desember 2024- November 2025 (neste </a:t>
            </a:r>
            <a:r>
              <a:rPr lang="nn-NO" sz="1600" b="1" dirty="0" err="1"/>
              <a:t>undersøkelse</a:t>
            </a:r>
            <a:r>
              <a:rPr lang="nn-NO" sz="1600" b="1" dirty="0"/>
              <a:t>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559DE0B-D00C-ABD9-36D9-B16254523909}"/>
              </a:ext>
            </a:extLst>
          </p:cNvPr>
          <p:cNvSpPr txBox="1"/>
          <p:nvPr/>
        </p:nvSpPr>
        <p:spPr>
          <a:xfrm>
            <a:off x="596942" y="6007056"/>
            <a:ext cx="1152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>
                <a:hlinkClick r:id="rId8"/>
              </a:rPr>
              <a:t>LENKE TIL HJEMMESIDEN TIL NAK MED MER INFORMASJON – BÅDE FOR LEDERE OG MEDARBEIDERE FINNER DU HER! </a:t>
            </a:r>
            <a:endParaRPr lang="nn-NO" b="1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DCDBB91-0503-E24C-0F81-2DC760A78D56}"/>
              </a:ext>
            </a:extLst>
          </p:cNvPr>
          <p:cNvSpPr txBox="1"/>
          <p:nvPr/>
        </p:nvSpPr>
        <p:spPr>
          <a:xfrm>
            <a:off x="1889886" y="194008"/>
            <a:ext cx="9583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3600" b="1" dirty="0" err="1">
                <a:solidFill>
                  <a:schemeClr val="accent1">
                    <a:lumMod val="75000"/>
                  </a:schemeClr>
                </a:solidFill>
              </a:rPr>
              <a:t>Hvordan</a:t>
            </a:r>
            <a:r>
              <a:rPr lang="nn-NO" sz="3600" b="1" dirty="0">
                <a:solidFill>
                  <a:schemeClr val="accent1">
                    <a:lumMod val="75000"/>
                  </a:schemeClr>
                </a:solidFill>
              </a:rPr>
              <a:t> skal vi jobbe med 10-faktor (tidsplan)? </a:t>
            </a:r>
            <a:endParaRPr lang="nb-NO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10-FAKTOR">
            <a:extLst>
              <a:ext uri="{FF2B5EF4-FFF2-40B4-BE49-F238E27FC236}">
                <a16:creationId xmlns:a16="http://schemas.microsoft.com/office/drawing/2014/main" id="{B4789DBA-0A48-E035-F8FC-79E49F32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99" y="957589"/>
            <a:ext cx="2771775" cy="164782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7757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01A58D-F9A5-027C-35AB-4DF947F1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66" y="608356"/>
            <a:ext cx="11028103" cy="1175474"/>
          </a:xfrm>
        </p:spPr>
        <p:txBody>
          <a:bodyPr/>
          <a:lstStyle/>
          <a:p>
            <a:pPr algn="ctr"/>
            <a:r>
              <a:rPr lang="nn-NO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Gjensidige avklarte </a:t>
            </a:r>
            <a:r>
              <a:rPr lang="nn-NO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forventninger</a:t>
            </a:r>
            <a:r>
              <a:rPr lang="nn-NO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 fremmer </a:t>
            </a:r>
            <a:br>
              <a:rPr lang="nn-NO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</a:br>
            <a:r>
              <a:rPr lang="nn-NO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mulighet</a:t>
            </a:r>
            <a:r>
              <a:rPr lang="nn-NO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 for </a:t>
            </a:r>
            <a:r>
              <a:rPr lang="nn-NO" sz="3600" b="1" dirty="0" err="1">
                <a:solidFill>
                  <a:srgbClr val="92D050"/>
                </a:solidFill>
                <a:latin typeface="+mn-lt"/>
                <a:cs typeface="Arial"/>
              </a:rPr>
              <a:t>mestring</a:t>
            </a:r>
            <a:r>
              <a:rPr lang="nn-NO" sz="3600" b="1" dirty="0">
                <a:solidFill>
                  <a:srgbClr val="92D050"/>
                </a:solidFill>
                <a:latin typeface="+mn-lt"/>
                <a:cs typeface="Arial"/>
              </a:rPr>
              <a:t>! </a:t>
            </a:r>
            <a:r>
              <a:rPr lang="nn-NO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  <a:sym typeface="Wingdings" panose="05000000000000000000" pitchFamily="2" charset="2"/>
              </a:rPr>
              <a:t> </a:t>
            </a:r>
            <a:endParaRPr lang="nn-NO" sz="3600" b="1" dirty="0">
              <a:solidFill>
                <a:schemeClr val="accent1">
                  <a:lumMod val="7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899B1BE-04B6-7EE7-002D-0471CC382F56}"/>
              </a:ext>
            </a:extLst>
          </p:cNvPr>
          <p:cNvSpPr txBox="1"/>
          <p:nvPr/>
        </p:nvSpPr>
        <p:spPr>
          <a:xfrm>
            <a:off x="503999" y="2698750"/>
            <a:ext cx="5511319" cy="3385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endParaRPr lang="nn-NO" sz="2000" b="1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478C1DE-2332-C77A-FE6B-44DB8813EBC2}"/>
              </a:ext>
            </a:extLst>
          </p:cNvPr>
          <p:cNvSpPr txBox="1"/>
          <p:nvPr/>
        </p:nvSpPr>
        <p:spPr>
          <a:xfrm>
            <a:off x="1507190" y="3353117"/>
            <a:ext cx="8417799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n-NO" sz="2000" dirty="0"/>
          </a:p>
          <a:p>
            <a:endParaRPr lang="nn-NO" sz="3200" dirty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dirty="0"/>
              <a:t>Del med </a:t>
            </a:r>
            <a:r>
              <a:rPr lang="nn-NO" dirty="0" err="1"/>
              <a:t>hverandre</a:t>
            </a:r>
            <a:r>
              <a:rPr lang="nn-NO" dirty="0"/>
              <a:t>, to og to </a:t>
            </a:r>
            <a:r>
              <a:rPr lang="nn-NO" dirty="0">
                <a:solidFill>
                  <a:schemeClr val="accent1"/>
                </a:solidFill>
              </a:rPr>
              <a:t>(3.min)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dirty="0"/>
              <a:t>Del i fellesskap (plenum) til slutt</a:t>
            </a:r>
          </a:p>
          <a:p>
            <a:endParaRPr lang="nn-NO" dirty="0"/>
          </a:p>
        </p:txBody>
      </p:sp>
      <p:pic>
        <p:nvPicPr>
          <p:cNvPr id="5" name="Bilete 4" descr="Eit bilete som inneheld tekst, leiketøy&#10;&#10;Automatisk generert skildring">
            <a:extLst>
              <a:ext uri="{FF2B5EF4-FFF2-40B4-BE49-F238E27FC236}">
                <a16:creationId xmlns:a16="http://schemas.microsoft.com/office/drawing/2014/main" id="{AD3E40A9-71BC-8911-3D7D-6DCE5BF09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897" y="5098661"/>
            <a:ext cx="3491305" cy="151156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BD5226E-AC30-6E47-9C93-A00A2FA51CFF}"/>
              </a:ext>
            </a:extLst>
          </p:cNvPr>
          <p:cNvSpPr txBox="1"/>
          <p:nvPr/>
        </p:nvSpPr>
        <p:spPr>
          <a:xfrm>
            <a:off x="1223105" y="2599742"/>
            <a:ext cx="934779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4000" b="1" dirty="0">
                <a:cs typeface="Arial"/>
              </a:rPr>
              <a:t>OPPGAVE 1: </a:t>
            </a:r>
          </a:p>
          <a:p>
            <a:pPr algn="ctr"/>
            <a:r>
              <a:rPr lang="nb-NO" sz="4000" dirty="0">
                <a:cs typeface="Arial"/>
              </a:rPr>
              <a:t>Arbeid med 10-Faktor blir bra dersom vi...?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3598359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EDD9750B-A009-0DE6-565E-B93D8AC95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979" y="4287234"/>
            <a:ext cx="3481292" cy="2388896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71615B-0FA4-42B1-63ED-9211F1323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7" y="2570766"/>
            <a:ext cx="10300018" cy="3812253"/>
          </a:xfrm>
        </p:spPr>
        <p:txBody>
          <a:bodyPr vert="horz" lIns="0" tIns="0" rIns="0" bIns="0" rtlCol="0" anchor="t">
            <a:normAutofit/>
          </a:bodyPr>
          <a:lstStyle/>
          <a:p>
            <a:pPr marL="143510" indent="-143510">
              <a:lnSpc>
                <a:spcPct val="150000"/>
              </a:lnSpc>
            </a:pPr>
            <a:r>
              <a:rPr lang="nb-NO" sz="2400" b="1" dirty="0"/>
              <a:t>Hvorfor</a:t>
            </a:r>
            <a:r>
              <a:rPr lang="nb-NO" sz="2400" dirty="0"/>
              <a:t> gjør vi dette? </a:t>
            </a:r>
            <a:r>
              <a:rPr lang="nb-NO" sz="2400" dirty="0">
                <a:solidFill>
                  <a:schemeClr val="accent1"/>
                </a:solidFill>
              </a:rPr>
              <a:t>#gimening</a:t>
            </a:r>
            <a:r>
              <a:rPr lang="nb-NO" dirty="0"/>
              <a:t> </a:t>
            </a:r>
            <a:r>
              <a:rPr lang="nb-NO" sz="1800" dirty="0"/>
              <a:t>(</a:t>
            </a:r>
            <a:r>
              <a:rPr lang="nb-NO" sz="1800" dirty="0">
                <a:solidFill>
                  <a:schemeClr val="accent1"/>
                </a:solidFill>
              </a:rPr>
              <a:t>mestringsorientert ledelse)</a:t>
            </a:r>
            <a:endParaRPr lang="nb-NO" sz="1800" dirty="0">
              <a:solidFill>
                <a:schemeClr val="accent1"/>
              </a:solidFill>
              <a:cs typeface="Arial"/>
            </a:endParaRPr>
          </a:p>
          <a:p>
            <a:pPr marL="143510" indent="-143510"/>
            <a:r>
              <a:rPr lang="nb-NO" sz="2400" b="1" dirty="0"/>
              <a:t>Hva</a:t>
            </a:r>
            <a:r>
              <a:rPr lang="nb-NO" sz="2400" dirty="0"/>
              <a:t> er min rolle for at vi skal få effekt og lykkes?  </a:t>
            </a:r>
            <a:r>
              <a:rPr lang="nb-NO" sz="2400" dirty="0">
                <a:solidFill>
                  <a:schemeClr val="accent1"/>
                </a:solidFill>
              </a:rPr>
              <a:t>#rolleklarhet</a:t>
            </a:r>
            <a:endParaRPr lang="nb-NO" sz="2400" dirty="0">
              <a:solidFill>
                <a:schemeClr val="accent1"/>
              </a:solidFill>
              <a:cs typeface="Arial"/>
            </a:endParaRPr>
          </a:p>
          <a:p>
            <a:pPr marL="143510" indent="-143510"/>
            <a:r>
              <a:rPr lang="nb-NO" sz="2400" b="1" dirty="0"/>
              <a:t>Hvordan</a:t>
            </a:r>
            <a:r>
              <a:rPr lang="nb-NO" sz="2400" dirty="0"/>
              <a:t> kommer det til å skje? </a:t>
            </a:r>
            <a:r>
              <a:rPr lang="nb-NO" sz="2400" dirty="0">
                <a:solidFill>
                  <a:schemeClr val="accent1"/>
                </a:solidFill>
              </a:rPr>
              <a:t>#forutsigbarhet</a:t>
            </a:r>
            <a:r>
              <a:rPr lang="nb-NO" sz="2400" dirty="0"/>
              <a:t> </a:t>
            </a:r>
            <a:r>
              <a:rPr lang="nb-NO" sz="1800" dirty="0"/>
              <a:t>(</a:t>
            </a:r>
            <a:r>
              <a:rPr lang="nb-NO" sz="1800" dirty="0">
                <a:solidFill>
                  <a:schemeClr val="accent1"/>
                </a:solidFill>
              </a:rPr>
              <a:t>mestringsorientert ledelse)</a:t>
            </a:r>
            <a:endParaRPr lang="nb-NO" sz="1800" dirty="0">
              <a:solidFill>
                <a:schemeClr val="accent1"/>
              </a:solidFill>
              <a:cs typeface="Arial"/>
            </a:endParaRPr>
          </a:p>
          <a:p>
            <a:pPr marL="143510" indent="-143510"/>
            <a:endParaRPr lang="nb-NO" sz="180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2640A8D-4CD1-9DA8-F3CF-86CC66E7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474981"/>
            <a:ext cx="11184486" cy="1340933"/>
          </a:xfrm>
        </p:spPr>
        <p:txBody>
          <a:bodyPr anchor="b">
            <a:normAutofit/>
          </a:bodyPr>
          <a:lstStyle/>
          <a:p>
            <a:r>
              <a:rPr lang="nb-NO" b="1" dirty="0"/>
              <a:t>Oppsummert – forberedelse  </a:t>
            </a:r>
          </a:p>
        </p:txBody>
      </p:sp>
    </p:spTree>
    <p:extLst>
      <p:ext uri="{BB962C8B-B14F-4D97-AF65-F5344CB8AC3E}">
        <p14:creationId xmlns:p14="http://schemas.microsoft.com/office/powerpoint/2010/main" val="198493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ete 7">
            <a:extLst>
              <a:ext uri="{FF2B5EF4-FFF2-40B4-BE49-F238E27FC236}">
                <a16:creationId xmlns:a16="http://schemas.microsoft.com/office/drawing/2014/main" id="{51DB4F76-AA11-41E2-9DF6-23C6D9E9C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98" b="7500"/>
          <a:stretch/>
        </p:blipFill>
        <p:spPr>
          <a:xfrm>
            <a:off x="20" y="10"/>
            <a:ext cx="12191980" cy="6857989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7ECCF30E-CF8C-4510-88EE-0518B447E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TAKK FOR I DAG!</a:t>
            </a:r>
          </a:p>
        </p:txBody>
      </p:sp>
    </p:spTree>
    <p:extLst>
      <p:ext uri="{BB962C8B-B14F-4D97-AF65-F5344CB8AC3E}">
        <p14:creationId xmlns:p14="http://schemas.microsoft.com/office/powerpoint/2010/main" val="291248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01A58D-F9A5-027C-35AB-4DF947F1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961013"/>
            <a:ext cx="10167353" cy="738349"/>
          </a:xfrm>
        </p:spPr>
        <p:txBody>
          <a:bodyPr/>
          <a:lstStyle/>
          <a:p>
            <a:r>
              <a:rPr lang="nn-NO" b="1" dirty="0">
                <a:solidFill>
                  <a:schemeClr val="accent1">
                    <a:lumMod val="75000"/>
                  </a:schemeClr>
                </a:solidFill>
              </a:rPr>
              <a:t>Informasjon, intensjon og involvering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899B1BE-04B6-7EE7-002D-0471CC382F56}"/>
              </a:ext>
            </a:extLst>
          </p:cNvPr>
          <p:cNvSpPr txBox="1"/>
          <p:nvPr/>
        </p:nvSpPr>
        <p:spPr>
          <a:xfrm>
            <a:off x="503999" y="2304303"/>
            <a:ext cx="6282283" cy="3385249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n-NO" sz="2800" b="1" dirty="0">
                <a:solidFill>
                  <a:schemeClr val="accent1">
                    <a:lumMod val="75000"/>
                  </a:schemeClr>
                </a:solidFill>
              </a:rPr>
              <a:t>Informasjon: FORKLAR</a:t>
            </a: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n-NO" sz="2800" dirty="0" err="1"/>
              <a:t>Hva</a:t>
            </a:r>
            <a:r>
              <a:rPr lang="nn-NO" sz="2800" dirty="0"/>
              <a:t> er 10-faktor?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nn-NO" sz="2800" dirty="0"/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n-NO" sz="2800" b="1" dirty="0">
                <a:solidFill>
                  <a:schemeClr val="accent1">
                    <a:lumMod val="75000"/>
                  </a:schemeClr>
                </a:solidFill>
              </a:rPr>
              <a:t>Intensjon: GI MENING</a:t>
            </a: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n-NO" sz="2800" dirty="0" err="1"/>
              <a:t>Hvorfor</a:t>
            </a:r>
            <a:r>
              <a:rPr lang="nn-NO" sz="2800" dirty="0"/>
              <a:t> skal vi jobbe med 10-faktor?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nn-NO" sz="2800" dirty="0"/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n-NO" sz="2800" b="1" dirty="0">
                <a:solidFill>
                  <a:schemeClr val="accent1">
                    <a:lumMod val="75000"/>
                  </a:schemeClr>
                </a:solidFill>
              </a:rPr>
              <a:t>Involvering: INVOLVER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n-NO" sz="2800" dirty="0" err="1"/>
              <a:t>Hvordan</a:t>
            </a:r>
            <a:r>
              <a:rPr lang="nn-NO" sz="2800" dirty="0"/>
              <a:t> skal vi jobbe med 10-faktor hos oss? </a:t>
            </a:r>
            <a:endParaRPr lang="nn-NO" sz="11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CADF7BD-B7A3-9C7A-DA18-EFC5C7278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992718"/>
              </p:ext>
            </p:extLst>
          </p:nvPr>
        </p:nvGraphicFramePr>
        <p:xfrm>
          <a:off x="5983549" y="2047353"/>
          <a:ext cx="6031988" cy="384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756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01A58D-F9A5-027C-35AB-4DF947F1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nn-NO" b="1" dirty="0" err="1">
                <a:solidFill>
                  <a:schemeClr val="accent1">
                    <a:lumMod val="75000"/>
                  </a:schemeClr>
                </a:solidFill>
              </a:rPr>
              <a:t>Hva</a:t>
            </a:r>
            <a:r>
              <a:rPr lang="nn-NO" b="1" dirty="0">
                <a:solidFill>
                  <a:schemeClr val="accent1">
                    <a:lumMod val="75000"/>
                  </a:schemeClr>
                </a:solidFill>
              </a:rPr>
              <a:t> er 10-faktor?</a:t>
            </a:r>
          </a:p>
        </p:txBody>
      </p:sp>
      <p:pic>
        <p:nvPicPr>
          <p:cNvPr id="2" name="Bilete 1" descr="Eit bilete som inneheld tekst, leiketøy&#10;&#10;Automatisk generert skildring">
            <a:extLst>
              <a:ext uri="{FF2B5EF4-FFF2-40B4-BE49-F238E27FC236}">
                <a16:creationId xmlns:a16="http://schemas.microsoft.com/office/drawing/2014/main" id="{FE4C09FB-E095-0AE4-ED9C-5117F2313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26" y="2010268"/>
            <a:ext cx="9753546" cy="4218410"/>
          </a:xfrm>
          <a:prstGeom prst="rect">
            <a:avLst/>
          </a:prstGeo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899B1BE-04B6-7EE7-002D-0471CC382F56}"/>
              </a:ext>
            </a:extLst>
          </p:cNvPr>
          <p:cNvSpPr txBox="1"/>
          <p:nvPr/>
        </p:nvSpPr>
        <p:spPr>
          <a:xfrm>
            <a:off x="503999" y="2304303"/>
            <a:ext cx="6282283" cy="3385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endParaRPr lang="nn-NO" sz="1100"/>
          </a:p>
        </p:txBody>
      </p:sp>
    </p:spTree>
    <p:extLst>
      <p:ext uri="{BB962C8B-B14F-4D97-AF65-F5344CB8AC3E}">
        <p14:creationId xmlns:p14="http://schemas.microsoft.com/office/powerpoint/2010/main" val="298580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01A58D-F9A5-027C-35AB-4DF947F1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706640"/>
            <a:ext cx="9966651" cy="84964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n-NO" b="1" dirty="0" err="1">
                <a:solidFill>
                  <a:schemeClr val="accent1">
                    <a:lumMod val="75000"/>
                  </a:schemeClr>
                </a:solidFill>
              </a:rPr>
              <a:t>Hva</a:t>
            </a:r>
            <a:r>
              <a:rPr lang="nn-NO" b="1" dirty="0">
                <a:solidFill>
                  <a:schemeClr val="accent1">
                    <a:lumMod val="75000"/>
                  </a:schemeClr>
                </a:solidFill>
              </a:rPr>
              <a:t> er 10-faktor?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899B1BE-04B6-7EE7-002D-0471CC382F56}"/>
              </a:ext>
            </a:extLst>
          </p:cNvPr>
          <p:cNvSpPr txBox="1"/>
          <p:nvPr/>
        </p:nvSpPr>
        <p:spPr>
          <a:xfrm>
            <a:off x="503999" y="2304303"/>
            <a:ext cx="6282283" cy="3385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endParaRPr lang="nn-NO" sz="11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1B7901C-12C4-2D03-8EB1-DF4A61A87E59}"/>
              </a:ext>
            </a:extLst>
          </p:cNvPr>
          <p:cNvSpPr txBox="1"/>
          <p:nvPr/>
        </p:nvSpPr>
        <p:spPr>
          <a:xfrm>
            <a:off x="370013" y="1846554"/>
            <a:ext cx="11468925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nn-NO" sz="2000" b="1" dirty="0">
                <a:cs typeface="Arial"/>
              </a:rPr>
              <a:t>Forskingsbasert:</a:t>
            </a:r>
            <a:r>
              <a:rPr lang="nn-NO" dirty="0">
                <a:cs typeface="Arial"/>
              </a:rPr>
              <a:t> </a:t>
            </a:r>
            <a:endParaRPr lang="nb-NO" dirty="0"/>
          </a:p>
          <a:p>
            <a:r>
              <a:rPr lang="nn-NO" dirty="0">
                <a:cs typeface="Arial"/>
              </a:rPr>
              <a:t>10 </a:t>
            </a:r>
            <a:r>
              <a:rPr lang="nn-NO" dirty="0" err="1">
                <a:cs typeface="Arial"/>
              </a:rPr>
              <a:t>faktorer</a:t>
            </a:r>
            <a:r>
              <a:rPr lang="nn-NO" dirty="0">
                <a:cs typeface="Arial"/>
              </a:rPr>
              <a:t> som er dokumentert viktige for jobbmotivasjon, jobbprestasjon og resultat. </a:t>
            </a:r>
          </a:p>
          <a:p>
            <a:r>
              <a:rPr lang="nn-NO" dirty="0">
                <a:cs typeface="Arial"/>
              </a:rPr>
              <a:t>Basert på nasjonal, og internasjonal forsking. </a:t>
            </a:r>
          </a:p>
          <a:p>
            <a:r>
              <a:rPr lang="nn-NO" dirty="0" err="1">
                <a:cs typeface="Arial"/>
              </a:rPr>
              <a:t>Fagansvarlig</a:t>
            </a:r>
            <a:r>
              <a:rPr lang="nn-NO" dirty="0">
                <a:cs typeface="Arial"/>
              </a:rPr>
              <a:t> er professor Linda Lai (BI)</a:t>
            </a:r>
          </a:p>
          <a:p>
            <a:endParaRPr lang="nn-NO" dirty="0">
              <a:cs typeface="Arial"/>
            </a:endParaRPr>
          </a:p>
          <a:p>
            <a:r>
              <a:rPr lang="nn-NO" sz="2000" b="1" dirty="0">
                <a:cs typeface="Arial"/>
              </a:rPr>
              <a:t>Fokusert og </a:t>
            </a:r>
            <a:r>
              <a:rPr lang="nn-NO" sz="2000" b="1" dirty="0" err="1">
                <a:cs typeface="Arial"/>
              </a:rPr>
              <a:t>avgrenset</a:t>
            </a:r>
            <a:r>
              <a:rPr lang="nn-NO" sz="2000" b="1" dirty="0">
                <a:cs typeface="Arial"/>
              </a:rPr>
              <a:t>: </a:t>
            </a:r>
          </a:p>
          <a:p>
            <a:r>
              <a:rPr lang="nn-NO" dirty="0">
                <a:cs typeface="Arial"/>
              </a:rPr>
              <a:t>10 </a:t>
            </a:r>
            <a:r>
              <a:rPr lang="nn-NO" dirty="0" err="1">
                <a:cs typeface="Arial"/>
              </a:rPr>
              <a:t>faktorer</a:t>
            </a:r>
            <a:r>
              <a:rPr lang="nn-NO" dirty="0">
                <a:cs typeface="Arial"/>
              </a:rPr>
              <a:t>, som blir målt av til </a:t>
            </a:r>
            <a:r>
              <a:rPr lang="nn-NO" dirty="0" err="1">
                <a:cs typeface="Arial"/>
              </a:rPr>
              <a:t>sammen</a:t>
            </a:r>
            <a:r>
              <a:rPr lang="nn-NO" dirty="0">
                <a:cs typeface="Arial"/>
              </a:rPr>
              <a:t> 36 påstandar. </a:t>
            </a:r>
          </a:p>
          <a:p>
            <a:r>
              <a:rPr lang="nn-NO" dirty="0">
                <a:cs typeface="Arial"/>
              </a:rPr>
              <a:t>Ca. 15 minutt å svare. Lenke sendes på e-post (@nord-aurdal.kommune.no)</a:t>
            </a:r>
          </a:p>
          <a:p>
            <a:endParaRPr lang="nn-NO" sz="2000" dirty="0">
              <a:cs typeface="Arial"/>
            </a:endParaRPr>
          </a:p>
          <a:p>
            <a:r>
              <a:rPr lang="nn-NO" sz="2000" b="1" dirty="0" err="1">
                <a:cs typeface="Arial"/>
              </a:rPr>
              <a:t>Medarbeiderskaps</a:t>
            </a:r>
            <a:r>
              <a:rPr lang="nn-NO" sz="2000" b="1" dirty="0">
                <a:cs typeface="Arial"/>
              </a:rPr>
              <a:t>- , </a:t>
            </a:r>
            <a:r>
              <a:rPr lang="nn-NO" sz="2000" b="1" dirty="0" err="1">
                <a:cs typeface="Arial"/>
              </a:rPr>
              <a:t>ledelses</a:t>
            </a:r>
            <a:r>
              <a:rPr lang="nn-NO" sz="2000" b="1" dirty="0">
                <a:cs typeface="Arial"/>
              </a:rPr>
              <a:t>-  og organisasjonsorientert. </a:t>
            </a:r>
          </a:p>
          <a:p>
            <a:r>
              <a:rPr lang="nn-NO" sz="2000" dirty="0">
                <a:solidFill>
                  <a:srgbClr val="FF0000"/>
                </a:solidFill>
                <a:cs typeface="Arial"/>
              </a:rPr>
              <a:t>Interaksjon er </a:t>
            </a:r>
            <a:r>
              <a:rPr lang="nn-NO" sz="2000" dirty="0" err="1">
                <a:solidFill>
                  <a:srgbClr val="FF0000"/>
                </a:solidFill>
                <a:cs typeface="Arial"/>
              </a:rPr>
              <a:t>avgjørende</a:t>
            </a:r>
            <a:r>
              <a:rPr lang="nn-NO" sz="2000" dirty="0">
                <a:solidFill>
                  <a:srgbClr val="FF0000"/>
                </a:solidFill>
                <a:cs typeface="Arial"/>
              </a:rPr>
              <a:t>. </a:t>
            </a:r>
            <a:r>
              <a:rPr lang="nn-NO" sz="2000" dirty="0">
                <a:cs typeface="Arial"/>
              </a:rPr>
              <a:t>Både </a:t>
            </a:r>
            <a:r>
              <a:rPr lang="nn-NO" sz="2000" dirty="0" err="1">
                <a:cs typeface="Arial"/>
              </a:rPr>
              <a:t>medarbeidere</a:t>
            </a:r>
            <a:r>
              <a:rPr lang="nn-NO" sz="2000" dirty="0">
                <a:cs typeface="Arial"/>
              </a:rPr>
              <a:t> og </a:t>
            </a:r>
            <a:r>
              <a:rPr lang="nn-NO" sz="2000" dirty="0" err="1">
                <a:cs typeface="Arial"/>
              </a:rPr>
              <a:t>ledere</a:t>
            </a:r>
            <a:r>
              <a:rPr lang="nn-NO" sz="2000" dirty="0">
                <a:cs typeface="Arial"/>
              </a:rPr>
              <a:t> kan </a:t>
            </a:r>
            <a:r>
              <a:rPr lang="nn-NO" sz="2000" dirty="0" err="1">
                <a:cs typeface="Arial"/>
              </a:rPr>
              <a:t>påvirke</a:t>
            </a:r>
            <a:r>
              <a:rPr lang="nn-NO" sz="2000" dirty="0">
                <a:cs typeface="Arial"/>
              </a:rPr>
              <a:t> </a:t>
            </a:r>
            <a:r>
              <a:rPr lang="nn-NO" sz="2000" dirty="0" err="1">
                <a:cs typeface="Arial"/>
              </a:rPr>
              <a:t>faktorene</a:t>
            </a:r>
            <a:r>
              <a:rPr lang="nn-NO" sz="2000" dirty="0">
                <a:cs typeface="Arial"/>
              </a:rPr>
              <a:t> </a:t>
            </a:r>
            <a:r>
              <a:rPr lang="nn-NO" sz="2000" dirty="0" err="1">
                <a:cs typeface="Arial"/>
              </a:rPr>
              <a:t>sammen</a:t>
            </a:r>
            <a:r>
              <a:rPr lang="nn-NO" sz="2000" dirty="0">
                <a:cs typeface="Arial"/>
              </a:rPr>
              <a:t>! </a:t>
            </a:r>
            <a:r>
              <a:rPr lang="nn-NO" sz="2000" dirty="0">
                <a:cs typeface="Arial"/>
                <a:sym typeface="Wingdings" panose="05000000000000000000" pitchFamily="2" charset="2"/>
              </a:rPr>
              <a:t> </a:t>
            </a:r>
            <a:endParaRPr lang="nn-NO" sz="2000" dirty="0">
              <a:cs typeface="Arial"/>
            </a:endParaRPr>
          </a:p>
          <a:p>
            <a:endParaRPr lang="nn-NO" sz="2000" dirty="0">
              <a:cs typeface="Arial"/>
            </a:endParaRPr>
          </a:p>
          <a:p>
            <a:r>
              <a:rPr lang="nn-NO" sz="2000" b="1" dirty="0">
                <a:cs typeface="Arial"/>
              </a:rPr>
              <a:t>Utviklingsorientert</a:t>
            </a:r>
            <a:endParaRPr lang="nn-NO" b="1" dirty="0"/>
          </a:p>
          <a:p>
            <a:r>
              <a:rPr lang="nn-NO" dirty="0">
                <a:cs typeface="Arial"/>
              </a:rPr>
              <a:t>10-FAKTOR </a:t>
            </a:r>
            <a:r>
              <a:rPr lang="nn-NO" dirty="0" err="1">
                <a:cs typeface="Arial"/>
              </a:rPr>
              <a:t>danner</a:t>
            </a:r>
            <a:r>
              <a:rPr lang="nn-NO" dirty="0">
                <a:cs typeface="Arial"/>
              </a:rPr>
              <a:t> grunnlag for </a:t>
            </a:r>
            <a:r>
              <a:rPr lang="nn-NO" dirty="0" err="1">
                <a:cs typeface="Arial"/>
              </a:rPr>
              <a:t>medarbeider</a:t>
            </a:r>
            <a:r>
              <a:rPr lang="nn-NO" dirty="0">
                <a:cs typeface="Arial"/>
              </a:rPr>
              <a:t>-, organisasjons- og </a:t>
            </a:r>
            <a:r>
              <a:rPr lang="nn-NO" dirty="0" err="1">
                <a:cs typeface="Arial"/>
              </a:rPr>
              <a:t>lederutvikling</a:t>
            </a:r>
            <a:r>
              <a:rPr lang="nn-NO" dirty="0">
                <a:cs typeface="Arial"/>
              </a:rPr>
              <a:t>. </a:t>
            </a:r>
          </a:p>
          <a:p>
            <a:r>
              <a:rPr lang="nn-NO" dirty="0">
                <a:cs typeface="Arial"/>
              </a:rPr>
              <a:t>10-FAKTOR måler </a:t>
            </a:r>
            <a:r>
              <a:rPr lang="nn-NO" dirty="0" err="1">
                <a:cs typeface="Arial"/>
              </a:rPr>
              <a:t>holdninger</a:t>
            </a:r>
            <a:r>
              <a:rPr lang="nn-NO" dirty="0">
                <a:cs typeface="Arial"/>
              </a:rPr>
              <a:t> og </a:t>
            </a:r>
            <a:r>
              <a:rPr lang="nn-NO" dirty="0" err="1">
                <a:cs typeface="Arial"/>
              </a:rPr>
              <a:t>oppfatninger</a:t>
            </a:r>
            <a:r>
              <a:rPr lang="nn-NO" dirty="0">
                <a:cs typeface="Arial"/>
              </a:rPr>
              <a:t> som påverkar </a:t>
            </a:r>
            <a:r>
              <a:rPr lang="nn-NO" dirty="0" err="1">
                <a:cs typeface="Arial"/>
              </a:rPr>
              <a:t>ytelse</a:t>
            </a:r>
            <a:r>
              <a:rPr lang="nn-NO" dirty="0">
                <a:cs typeface="Arial"/>
              </a:rPr>
              <a:t> og resultat, og som kan </a:t>
            </a:r>
            <a:r>
              <a:rPr lang="nn-NO" b="1" dirty="0" err="1">
                <a:solidFill>
                  <a:schemeClr val="accent2"/>
                </a:solidFill>
                <a:cs typeface="Arial"/>
              </a:rPr>
              <a:t>utvikles</a:t>
            </a:r>
            <a:r>
              <a:rPr lang="nn-NO" b="1" dirty="0">
                <a:solidFill>
                  <a:schemeClr val="accent2"/>
                </a:solidFill>
                <a:cs typeface="Arial"/>
              </a:rPr>
              <a:t> i fellesskap</a:t>
            </a:r>
            <a:r>
              <a:rPr lang="nn-NO" sz="2000" b="1" dirty="0">
                <a:cs typeface="Arial"/>
              </a:rPr>
              <a:t>. </a:t>
            </a:r>
          </a:p>
          <a:p>
            <a:endParaRPr lang="nb-NO" sz="2000" dirty="0">
              <a:cs typeface="Arial"/>
            </a:endParaRPr>
          </a:p>
          <a:p>
            <a:endParaRPr lang="nb-NO" dirty="0">
              <a:cs typeface="Arial"/>
            </a:endParaRPr>
          </a:p>
        </p:txBody>
      </p:sp>
      <p:pic>
        <p:nvPicPr>
          <p:cNvPr id="5" name="Bilete 4">
            <a:extLst>
              <a:ext uri="{FF2B5EF4-FFF2-40B4-BE49-F238E27FC236}">
                <a16:creationId xmlns:a16="http://schemas.microsoft.com/office/drawing/2014/main" id="{58AD398F-1571-F010-F8B1-5B6C77D1C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545904" y="2782423"/>
            <a:ext cx="4690049" cy="797498"/>
          </a:xfrm>
          <a:prstGeom prst="rect">
            <a:avLst/>
          </a:prstGeom>
        </p:spPr>
      </p:pic>
      <p:pic>
        <p:nvPicPr>
          <p:cNvPr id="7" name="Bilete 6">
            <a:extLst>
              <a:ext uri="{FF2B5EF4-FFF2-40B4-BE49-F238E27FC236}">
                <a16:creationId xmlns:a16="http://schemas.microsoft.com/office/drawing/2014/main" id="{F20A608B-9A86-72ED-1394-4988D11C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47597" y="3870194"/>
            <a:ext cx="1825327" cy="20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2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6A5EB591-CA96-1427-A1B0-39B3722D1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5" y="2344218"/>
            <a:ext cx="7002638" cy="39651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nn-NO" sz="2600" dirty="0" err="1"/>
              <a:t>Undersøkelsen</a:t>
            </a:r>
            <a:r>
              <a:rPr lang="nn-NO" sz="2600" dirty="0"/>
              <a:t> er anonym og godkjent av Datatilsynet. </a:t>
            </a:r>
          </a:p>
          <a:p>
            <a:pPr>
              <a:lnSpc>
                <a:spcPct val="90000"/>
              </a:lnSpc>
            </a:pPr>
            <a:r>
              <a:rPr lang="nn-NO" sz="2600" b="1" u="sng" dirty="0">
                <a:solidFill>
                  <a:schemeClr val="accent2"/>
                </a:solidFill>
              </a:rPr>
              <a:t>Ingen i organisasjonen</a:t>
            </a:r>
            <a:r>
              <a:rPr lang="nn-NO" sz="2600" u="sng" dirty="0"/>
              <a:t> </a:t>
            </a:r>
            <a:r>
              <a:rPr lang="nn-NO" sz="2600" dirty="0"/>
              <a:t>har tilgang til enkeltsvar! </a:t>
            </a:r>
          </a:p>
          <a:p>
            <a:pPr>
              <a:lnSpc>
                <a:spcPct val="90000"/>
              </a:lnSpc>
            </a:pPr>
            <a:r>
              <a:rPr lang="nn-NO" sz="2600" dirty="0"/>
              <a:t>Bakgrunnsinformasjon som kjønn, alder, utdanningsnivå osv. er det </a:t>
            </a:r>
            <a:r>
              <a:rPr lang="nn-NO" sz="2600" dirty="0" err="1"/>
              <a:t>kun</a:t>
            </a:r>
            <a:r>
              <a:rPr lang="nn-NO" sz="2600" dirty="0"/>
              <a:t> </a:t>
            </a:r>
            <a:r>
              <a:rPr lang="nn-NO" sz="2600" dirty="0" err="1"/>
              <a:t>mulig</a:t>
            </a:r>
            <a:r>
              <a:rPr lang="nn-NO" sz="2600" dirty="0"/>
              <a:t> å ta ut rapport på kommunenivå (</a:t>
            </a:r>
            <a:r>
              <a:rPr lang="nn-NO" sz="2600" dirty="0" err="1"/>
              <a:t>øverste</a:t>
            </a:r>
            <a:r>
              <a:rPr lang="nn-NO" sz="2600" dirty="0"/>
              <a:t> nivå for NAK)</a:t>
            </a:r>
          </a:p>
          <a:p>
            <a:pPr>
              <a:lnSpc>
                <a:spcPct val="90000"/>
              </a:lnSpc>
            </a:pPr>
            <a:r>
              <a:rPr lang="nn-NO" sz="2600" dirty="0"/>
              <a:t>Rapporten viser </a:t>
            </a:r>
            <a:r>
              <a:rPr lang="nn-NO" sz="2600" dirty="0" err="1"/>
              <a:t>hvor</a:t>
            </a:r>
            <a:r>
              <a:rPr lang="nn-NO" sz="2600" dirty="0"/>
              <a:t> mange kvinner/menn osv. som har svart på </a:t>
            </a:r>
            <a:r>
              <a:rPr lang="nn-NO" sz="2600" dirty="0" err="1"/>
              <a:t>undersøkelsen</a:t>
            </a:r>
            <a:r>
              <a:rPr lang="nn-NO" sz="2600" dirty="0"/>
              <a:t>, og det er </a:t>
            </a:r>
            <a:r>
              <a:rPr lang="nn-NO" sz="2600" dirty="0" err="1"/>
              <a:t>ikke</a:t>
            </a:r>
            <a:r>
              <a:rPr lang="nn-NO" sz="2600" dirty="0"/>
              <a:t> </a:t>
            </a:r>
            <a:r>
              <a:rPr lang="nn-NO" sz="2600" dirty="0" err="1"/>
              <a:t>mulig</a:t>
            </a:r>
            <a:r>
              <a:rPr lang="nn-NO" sz="2600" dirty="0"/>
              <a:t> å hente ut </a:t>
            </a:r>
            <a:r>
              <a:rPr lang="nn-NO" sz="2600" dirty="0" err="1"/>
              <a:t>tilsvarende</a:t>
            </a:r>
            <a:r>
              <a:rPr lang="nn-NO" sz="2600" dirty="0"/>
              <a:t> informasjon på </a:t>
            </a:r>
            <a:r>
              <a:rPr lang="nn-NO" sz="2600" dirty="0" err="1"/>
              <a:t>virksomhets</a:t>
            </a:r>
            <a:r>
              <a:rPr lang="nn-NO" sz="2600" dirty="0"/>
              <a:t>- eller avdelingsnivå, </a:t>
            </a:r>
            <a:r>
              <a:rPr lang="nn-NO" sz="2600" u="sng" dirty="0" err="1"/>
              <a:t>bare</a:t>
            </a:r>
            <a:r>
              <a:rPr lang="nn-NO" sz="2600" u="sng" dirty="0"/>
              <a:t> på kommunenivå</a:t>
            </a:r>
            <a:r>
              <a:rPr lang="nn-NO" sz="2600" dirty="0"/>
              <a:t>. </a:t>
            </a:r>
          </a:p>
          <a:p>
            <a:pPr>
              <a:lnSpc>
                <a:spcPct val="90000"/>
              </a:lnSpc>
            </a:pPr>
            <a:r>
              <a:rPr lang="nn-NO" sz="2600" dirty="0"/>
              <a:t>Det er </a:t>
            </a:r>
            <a:r>
              <a:rPr lang="nn-NO" sz="2600" dirty="0" err="1"/>
              <a:t>ikke</a:t>
            </a:r>
            <a:r>
              <a:rPr lang="nn-NO" sz="2600" dirty="0"/>
              <a:t> </a:t>
            </a:r>
            <a:r>
              <a:rPr lang="nn-NO" sz="2600" dirty="0" err="1"/>
              <a:t>mulig</a:t>
            </a:r>
            <a:r>
              <a:rPr lang="nn-NO" sz="2600" dirty="0"/>
              <a:t> å ta ut rapport dersom </a:t>
            </a:r>
            <a:r>
              <a:rPr lang="nn-NO" sz="2600" dirty="0" err="1"/>
              <a:t>avdelinger</a:t>
            </a:r>
            <a:r>
              <a:rPr lang="nn-NO" sz="2600" dirty="0"/>
              <a:t> har færre enn tre svar. 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5041EEB-E244-3D82-A994-1092DA4C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6" y="338728"/>
            <a:ext cx="11184486" cy="1340933"/>
          </a:xfrm>
        </p:spPr>
        <p:txBody>
          <a:bodyPr anchor="b">
            <a:normAutofit/>
          </a:bodyPr>
          <a:lstStyle/>
          <a:p>
            <a:r>
              <a:rPr lang="nn-NO" b="1" dirty="0">
                <a:solidFill>
                  <a:schemeClr val="accent1">
                    <a:lumMod val="75000"/>
                  </a:schemeClr>
                </a:solidFill>
              </a:rPr>
              <a:t>Anonymitet</a:t>
            </a:r>
          </a:p>
        </p:txBody>
      </p:sp>
      <p:pic>
        <p:nvPicPr>
          <p:cNvPr id="5" name="Bilete 4" descr="Eit bilete som inneheld bord, spisebord&#10;&#10;Automatisk generert skildring">
            <a:extLst>
              <a:ext uri="{FF2B5EF4-FFF2-40B4-BE49-F238E27FC236}">
                <a16:creationId xmlns:a16="http://schemas.microsoft.com/office/drawing/2014/main" id="{9FE075FA-A9C0-3B23-B5A6-CFCF85ADA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78" y="3429000"/>
            <a:ext cx="3815810" cy="2537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49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innhald 1">
            <a:extLst>
              <a:ext uri="{FF2B5EF4-FFF2-40B4-BE49-F238E27FC236}">
                <a16:creationId xmlns:a16="http://schemas.microsoft.com/office/drawing/2014/main" id="{90609548-6813-8BE5-F0A0-E46ADD0C2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6470622" cy="3595322"/>
          </a:xfrm>
        </p:spPr>
        <p:txBody>
          <a:bodyPr>
            <a:normAutofit fontScale="85000" lnSpcReduction="20000"/>
          </a:bodyPr>
          <a:lstStyle/>
          <a:p>
            <a:r>
              <a:rPr lang="nn-NO" dirty="0"/>
              <a:t>Invitasjonen blir sendt ut til din jobb e-post adresse. </a:t>
            </a:r>
          </a:p>
          <a:p>
            <a:r>
              <a:rPr lang="nn-NO" dirty="0" err="1"/>
              <a:t>Undersøkelsen</a:t>
            </a:r>
            <a:r>
              <a:rPr lang="nn-NO" dirty="0"/>
              <a:t> blir gjennomført på internett og tar ca. 15.minutter. Du  kan svare </a:t>
            </a:r>
            <a:r>
              <a:rPr lang="nn-NO" dirty="0" err="1"/>
              <a:t>hjemme</a:t>
            </a:r>
            <a:r>
              <a:rPr lang="nn-NO" dirty="0"/>
              <a:t> eller på arbeid. </a:t>
            </a:r>
          </a:p>
          <a:p>
            <a:r>
              <a:rPr lang="nn-NO" dirty="0"/>
              <a:t>Det blir tilrettelagt på arbeidsplassen med pc og tid til gjennomføring ved behov – snakk med leder om dette. </a:t>
            </a:r>
          </a:p>
          <a:p>
            <a:r>
              <a:rPr lang="nn-NO" dirty="0"/>
              <a:t>Trenger du hjelp til å gjennomføre </a:t>
            </a:r>
            <a:r>
              <a:rPr lang="nn-NO" dirty="0" err="1"/>
              <a:t>undersøkelsen</a:t>
            </a:r>
            <a:r>
              <a:rPr lang="nn-NO" dirty="0"/>
              <a:t> eller forstå </a:t>
            </a:r>
            <a:r>
              <a:rPr lang="nn-NO" dirty="0" err="1"/>
              <a:t>innholdet</a:t>
            </a:r>
            <a:r>
              <a:rPr lang="nn-NO" dirty="0"/>
              <a:t> kan du </a:t>
            </a:r>
            <a:r>
              <a:rPr lang="nn-NO" dirty="0" err="1"/>
              <a:t>spørre</a:t>
            </a:r>
            <a:r>
              <a:rPr lang="nn-NO" dirty="0"/>
              <a:t> lokalt </a:t>
            </a:r>
            <a:r>
              <a:rPr lang="nn-NO" dirty="0" err="1"/>
              <a:t>verneombud</a:t>
            </a:r>
            <a:r>
              <a:rPr lang="nn-NO" dirty="0"/>
              <a:t> eller </a:t>
            </a:r>
            <a:r>
              <a:rPr lang="nn-NO" dirty="0" err="1"/>
              <a:t>tillitsvalgt</a:t>
            </a:r>
            <a:r>
              <a:rPr lang="nn-NO" dirty="0"/>
              <a:t> om dette. </a:t>
            </a:r>
          </a:p>
        </p:txBody>
      </p:sp>
      <p:pic>
        <p:nvPicPr>
          <p:cNvPr id="1026" name="Picture 2" descr="10-FAKTOR">
            <a:extLst>
              <a:ext uri="{FF2B5EF4-FFF2-40B4-BE49-F238E27FC236}">
                <a16:creationId xmlns:a16="http://schemas.microsoft.com/office/drawing/2014/main" id="{6CB912F3-8B96-6CDE-26DE-75E22D1064D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700" y="3557587"/>
            <a:ext cx="2771775" cy="16478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04D02552-0119-189D-AD06-90483DFE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1"/>
            <a:ext cx="11184486" cy="1340933"/>
          </a:xfrm>
        </p:spPr>
        <p:txBody>
          <a:bodyPr anchor="b">
            <a:normAutofit/>
          </a:bodyPr>
          <a:lstStyle/>
          <a:p>
            <a:r>
              <a:rPr lang="nn-NO" b="1" dirty="0" err="1">
                <a:solidFill>
                  <a:schemeClr val="accent1">
                    <a:lumMod val="75000"/>
                  </a:schemeClr>
                </a:solidFill>
              </a:rPr>
              <a:t>Hvordan</a:t>
            </a:r>
            <a:r>
              <a:rPr lang="nn-NO" b="1" dirty="0">
                <a:solidFill>
                  <a:schemeClr val="accent1">
                    <a:lumMod val="75000"/>
                  </a:schemeClr>
                </a:solidFill>
              </a:rPr>
              <a:t> får </a:t>
            </a:r>
            <a:r>
              <a:rPr lang="nn-NO" b="1" dirty="0" err="1">
                <a:solidFill>
                  <a:schemeClr val="accent1">
                    <a:lumMod val="75000"/>
                  </a:schemeClr>
                </a:solidFill>
              </a:rPr>
              <a:t>jeg</a:t>
            </a:r>
            <a:r>
              <a:rPr lang="nn-NO" b="1" dirty="0">
                <a:solidFill>
                  <a:schemeClr val="accent1">
                    <a:lumMod val="75000"/>
                  </a:schemeClr>
                </a:solidFill>
              </a:rPr>
              <a:t> tilgang til </a:t>
            </a:r>
            <a:r>
              <a:rPr lang="nn-NO" b="1" dirty="0" err="1">
                <a:solidFill>
                  <a:schemeClr val="accent1">
                    <a:lumMod val="75000"/>
                  </a:schemeClr>
                </a:solidFill>
              </a:rPr>
              <a:t>undersøkelsen</a:t>
            </a:r>
            <a:r>
              <a:rPr lang="nn-NO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6473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e 31">
            <a:extLst>
              <a:ext uri="{FF2B5EF4-FFF2-40B4-BE49-F238E27FC236}">
                <a16:creationId xmlns:a16="http://schemas.microsoft.com/office/drawing/2014/main" id="{27601BAB-75CB-1B07-C25E-0252E430F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902" y="909748"/>
            <a:ext cx="1587453" cy="1055907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536B6CBC-7644-35F3-F404-BEE2DBE4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830" y="1437702"/>
            <a:ext cx="1435860" cy="938523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7DE77CCA-0576-2E7C-6EE0-7F47CF789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874" y="1490097"/>
            <a:ext cx="1577931" cy="1084322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1B2FAF8B-5380-6430-5FCF-1E38DD247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1612" y="3822663"/>
            <a:ext cx="1990499" cy="970776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357EF2F8-8D25-8690-5D63-53B3CC8132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806" t="13419" r="16392"/>
          <a:stretch/>
        </p:blipFill>
        <p:spPr>
          <a:xfrm>
            <a:off x="4492646" y="4254828"/>
            <a:ext cx="1302246" cy="1133477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DFAE9C8B-DE00-A491-A8F3-A54FA76E3F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569" t="7780" r="7420" b="12250"/>
          <a:stretch/>
        </p:blipFill>
        <p:spPr>
          <a:xfrm>
            <a:off x="2526608" y="4199408"/>
            <a:ext cx="1880840" cy="127191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6E453FE1-3511-1EAD-3F26-60BADFACD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045" y="3088779"/>
            <a:ext cx="1676400" cy="1070572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C005742F-3851-8877-52EE-9C00C2E349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0124" y="1906915"/>
            <a:ext cx="1773590" cy="986289"/>
          </a:xfrm>
          <a:prstGeom prst="rect">
            <a:avLst/>
          </a:prstGeom>
        </p:spPr>
      </p:pic>
      <p:sp>
        <p:nvSpPr>
          <p:cNvPr id="3" name="Tenkjeboble: Sky 2">
            <a:extLst>
              <a:ext uri="{FF2B5EF4-FFF2-40B4-BE49-F238E27FC236}">
                <a16:creationId xmlns:a16="http://schemas.microsoft.com/office/drawing/2014/main" id="{518C3DB6-FA71-0151-1A45-2A153695C485}"/>
              </a:ext>
            </a:extLst>
          </p:cNvPr>
          <p:cNvSpPr/>
          <p:nvPr/>
        </p:nvSpPr>
        <p:spPr>
          <a:xfrm>
            <a:off x="6189306" y="180422"/>
            <a:ext cx="2120977" cy="1019719"/>
          </a:xfrm>
          <a:prstGeom prst="cloudCallout">
            <a:avLst>
              <a:gd name="adj1" fmla="val -27173"/>
              <a:gd name="adj2" fmla="val 78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100" b="1" dirty="0" err="1"/>
              <a:t>Arbeidsoppgavene</a:t>
            </a:r>
            <a:r>
              <a:rPr lang="nn-NO" sz="1100" b="1" dirty="0"/>
              <a:t> gir meg energi i jobben</a:t>
            </a:r>
          </a:p>
        </p:txBody>
      </p:sp>
      <p:sp>
        <p:nvSpPr>
          <p:cNvPr id="5" name="Tenkjeboble: Sky 4">
            <a:extLst>
              <a:ext uri="{FF2B5EF4-FFF2-40B4-BE49-F238E27FC236}">
                <a16:creationId xmlns:a16="http://schemas.microsoft.com/office/drawing/2014/main" id="{04A6E00F-C93D-9CE9-3FFE-CD83219A9BCF}"/>
              </a:ext>
            </a:extLst>
          </p:cNvPr>
          <p:cNvSpPr/>
          <p:nvPr/>
        </p:nvSpPr>
        <p:spPr>
          <a:xfrm>
            <a:off x="8197399" y="690282"/>
            <a:ext cx="2999519" cy="1019719"/>
          </a:xfrm>
          <a:prstGeom prst="cloudCallout">
            <a:avLst>
              <a:gd name="adj1" fmla="val -34880"/>
              <a:gd name="adj2" fmla="val 67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100" b="1" dirty="0" err="1"/>
              <a:t>Jeg</a:t>
            </a:r>
            <a:r>
              <a:rPr lang="nn-NO" sz="1100" b="1" dirty="0"/>
              <a:t> har tro på at </a:t>
            </a:r>
            <a:r>
              <a:rPr lang="nn-NO" sz="1100" b="1" dirty="0" err="1"/>
              <a:t>jeg</a:t>
            </a:r>
            <a:r>
              <a:rPr lang="nn-NO" sz="1100" b="1" dirty="0"/>
              <a:t> har kompetanse og </a:t>
            </a:r>
            <a:r>
              <a:rPr lang="nn-NO" sz="1100" b="1" dirty="0" err="1"/>
              <a:t>mulighet</a:t>
            </a:r>
            <a:r>
              <a:rPr lang="nn-NO" sz="1100" b="1" dirty="0"/>
              <a:t> til å </a:t>
            </a:r>
            <a:r>
              <a:rPr lang="nn-NO" sz="1100" b="1" dirty="0" err="1"/>
              <a:t>mestre</a:t>
            </a:r>
            <a:r>
              <a:rPr lang="nn-NO" sz="1100" b="1" dirty="0"/>
              <a:t>  </a:t>
            </a:r>
            <a:r>
              <a:rPr lang="nn-NO" sz="1100" b="1" dirty="0" err="1"/>
              <a:t>ufordringer</a:t>
            </a:r>
            <a:r>
              <a:rPr lang="nn-NO" sz="1100" b="1" dirty="0"/>
              <a:t> i jobben</a:t>
            </a:r>
          </a:p>
        </p:txBody>
      </p:sp>
      <p:sp>
        <p:nvSpPr>
          <p:cNvPr id="6" name="Tenkjeboble: Sky 5">
            <a:extLst>
              <a:ext uri="{FF2B5EF4-FFF2-40B4-BE49-F238E27FC236}">
                <a16:creationId xmlns:a16="http://schemas.microsoft.com/office/drawing/2014/main" id="{37DB7060-BA4F-F931-EF71-22B10BE4E930}"/>
              </a:ext>
            </a:extLst>
          </p:cNvPr>
          <p:cNvSpPr/>
          <p:nvPr/>
        </p:nvSpPr>
        <p:spPr>
          <a:xfrm>
            <a:off x="9832111" y="2035907"/>
            <a:ext cx="2138907" cy="914105"/>
          </a:xfrm>
          <a:prstGeom prst="cloudCallout">
            <a:avLst>
              <a:gd name="adj1" fmla="val -46197"/>
              <a:gd name="adj2" fmla="val 56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100" b="1" dirty="0" err="1"/>
              <a:t>Jeg</a:t>
            </a:r>
            <a:r>
              <a:rPr lang="nn-NO" sz="1100" b="1" dirty="0"/>
              <a:t> opplever at </a:t>
            </a:r>
            <a:r>
              <a:rPr lang="nn-NO" sz="1100" b="1" dirty="0" err="1"/>
              <a:t>jeg</a:t>
            </a:r>
            <a:r>
              <a:rPr lang="nn-NO" sz="1100" b="1" dirty="0"/>
              <a:t> kan </a:t>
            </a:r>
            <a:r>
              <a:rPr lang="nn-NO" sz="1100" b="1" dirty="0" err="1"/>
              <a:t>påvirke</a:t>
            </a:r>
            <a:r>
              <a:rPr lang="nn-NO" sz="1100" b="1" dirty="0"/>
              <a:t> min egen </a:t>
            </a:r>
            <a:r>
              <a:rPr lang="nn-NO" sz="1100" b="1" dirty="0" err="1"/>
              <a:t>jobbhverdag</a:t>
            </a:r>
            <a:endParaRPr lang="nn-NO" sz="1100" b="1" dirty="0"/>
          </a:p>
        </p:txBody>
      </p:sp>
      <p:sp>
        <p:nvSpPr>
          <p:cNvPr id="8" name="Tenkjeboble: Sky 7">
            <a:extLst>
              <a:ext uri="{FF2B5EF4-FFF2-40B4-BE49-F238E27FC236}">
                <a16:creationId xmlns:a16="http://schemas.microsoft.com/office/drawing/2014/main" id="{90E298C3-2C8F-5491-3852-8B071B130BA5}"/>
              </a:ext>
            </a:extLst>
          </p:cNvPr>
          <p:cNvSpPr/>
          <p:nvPr/>
        </p:nvSpPr>
        <p:spPr>
          <a:xfrm>
            <a:off x="9554856" y="4743751"/>
            <a:ext cx="2479567" cy="1015705"/>
          </a:xfrm>
          <a:prstGeom prst="cloudCallout">
            <a:avLst>
              <a:gd name="adj1" fmla="val -53087"/>
              <a:gd name="adj2" fmla="val -52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100" b="1" dirty="0"/>
              <a:t>Dette kan </a:t>
            </a:r>
            <a:r>
              <a:rPr lang="nn-NO" sz="1100" b="1" dirty="0" err="1"/>
              <a:t>jeg</a:t>
            </a:r>
            <a:r>
              <a:rPr lang="nn-NO" sz="1100" b="1" dirty="0"/>
              <a:t> ta i bruk i min jobb/dette kan </a:t>
            </a:r>
            <a:r>
              <a:rPr lang="nn-NO" sz="1100" b="1" dirty="0" err="1"/>
              <a:t>jeg</a:t>
            </a:r>
            <a:r>
              <a:rPr lang="nn-NO" sz="1100" b="1" dirty="0"/>
              <a:t> bli </a:t>
            </a:r>
            <a:r>
              <a:rPr lang="nn-NO" sz="1100" b="1" dirty="0" err="1"/>
              <a:t>utfordret</a:t>
            </a:r>
            <a:r>
              <a:rPr lang="nn-NO" sz="1100" b="1" dirty="0"/>
              <a:t> på å </a:t>
            </a:r>
            <a:r>
              <a:rPr lang="nn-NO" sz="1100" b="1" dirty="0" err="1"/>
              <a:t>utviklet</a:t>
            </a:r>
            <a:r>
              <a:rPr lang="nn-NO" sz="1100" b="1" dirty="0"/>
              <a:t> meg på</a:t>
            </a:r>
          </a:p>
        </p:txBody>
      </p:sp>
      <p:sp>
        <p:nvSpPr>
          <p:cNvPr id="10" name="Tenkjeboble: Sky 9">
            <a:extLst>
              <a:ext uri="{FF2B5EF4-FFF2-40B4-BE49-F238E27FC236}">
                <a16:creationId xmlns:a16="http://schemas.microsoft.com/office/drawing/2014/main" id="{341EF2A6-7DED-8C40-824D-09F4475488E7}"/>
              </a:ext>
            </a:extLst>
          </p:cNvPr>
          <p:cNvSpPr/>
          <p:nvPr/>
        </p:nvSpPr>
        <p:spPr>
          <a:xfrm>
            <a:off x="6189306" y="5657857"/>
            <a:ext cx="2479567" cy="914105"/>
          </a:xfrm>
          <a:prstGeom prst="cloudCallout">
            <a:avLst>
              <a:gd name="adj1" fmla="val -25610"/>
              <a:gd name="adj2" fmla="val -72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100" b="1" dirty="0" err="1"/>
              <a:t>Jeg</a:t>
            </a:r>
            <a:r>
              <a:rPr lang="nn-NO" sz="1100" b="1" dirty="0"/>
              <a:t> viser retning, gir støtte og ser den enkelte</a:t>
            </a:r>
          </a:p>
        </p:txBody>
      </p:sp>
      <p:sp>
        <p:nvSpPr>
          <p:cNvPr id="12" name="Tenkjeboble: Sky 11">
            <a:extLst>
              <a:ext uri="{FF2B5EF4-FFF2-40B4-BE49-F238E27FC236}">
                <a16:creationId xmlns:a16="http://schemas.microsoft.com/office/drawing/2014/main" id="{65B18D6D-1603-58BA-9969-10612FE1359F}"/>
              </a:ext>
            </a:extLst>
          </p:cNvPr>
          <p:cNvSpPr/>
          <p:nvPr/>
        </p:nvSpPr>
        <p:spPr>
          <a:xfrm>
            <a:off x="3229123" y="5657856"/>
            <a:ext cx="2866877" cy="938523"/>
          </a:xfrm>
          <a:prstGeom prst="cloudCallout">
            <a:avLst>
              <a:gd name="adj1" fmla="val 7290"/>
              <a:gd name="adj2" fmla="val -78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100" b="1" dirty="0" err="1"/>
              <a:t>Jeg</a:t>
            </a:r>
            <a:r>
              <a:rPr lang="nn-NO" sz="1100" b="1" dirty="0"/>
              <a:t> vet </a:t>
            </a:r>
            <a:r>
              <a:rPr lang="nn-NO" sz="1100" b="1" dirty="0" err="1"/>
              <a:t>hva</a:t>
            </a:r>
            <a:r>
              <a:rPr lang="nn-NO" sz="1100" b="1" dirty="0"/>
              <a:t> som er </a:t>
            </a:r>
            <a:r>
              <a:rPr lang="nn-NO" sz="1100" b="1" dirty="0" err="1"/>
              <a:t>forventet</a:t>
            </a:r>
            <a:r>
              <a:rPr lang="nn-NO" sz="1100" b="1" dirty="0"/>
              <a:t> av meg i min jobb og </a:t>
            </a:r>
            <a:r>
              <a:rPr lang="nn-NO" sz="1100" b="1" dirty="0" err="1"/>
              <a:t>hva</a:t>
            </a:r>
            <a:r>
              <a:rPr lang="nn-NO" sz="1100" b="1" dirty="0"/>
              <a:t> </a:t>
            </a:r>
            <a:r>
              <a:rPr lang="nn-NO" sz="1100" b="1" dirty="0" err="1"/>
              <a:t>jeg</a:t>
            </a:r>
            <a:r>
              <a:rPr lang="nn-NO" sz="1100" b="1" dirty="0"/>
              <a:t> kan bestemme / </a:t>
            </a:r>
            <a:r>
              <a:rPr lang="nn-NO" sz="1100" b="1" dirty="0" err="1"/>
              <a:t>avgjøre</a:t>
            </a:r>
            <a:endParaRPr lang="nn-NO" sz="1100" b="1" dirty="0"/>
          </a:p>
        </p:txBody>
      </p:sp>
      <p:sp>
        <p:nvSpPr>
          <p:cNvPr id="14" name="Tenkjeboble: Sky 13">
            <a:extLst>
              <a:ext uri="{FF2B5EF4-FFF2-40B4-BE49-F238E27FC236}">
                <a16:creationId xmlns:a16="http://schemas.microsoft.com/office/drawing/2014/main" id="{89E1E5B9-CDB2-E020-1BA2-8E00E335E677}"/>
              </a:ext>
            </a:extLst>
          </p:cNvPr>
          <p:cNvSpPr/>
          <p:nvPr/>
        </p:nvSpPr>
        <p:spPr>
          <a:xfrm>
            <a:off x="480357" y="5240912"/>
            <a:ext cx="2517667" cy="1015705"/>
          </a:xfrm>
          <a:prstGeom prst="cloudCallout">
            <a:avLst>
              <a:gd name="adj1" fmla="val 34767"/>
              <a:gd name="adj2" fmla="val -79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100" b="1" dirty="0" err="1"/>
              <a:t>Jeg</a:t>
            </a:r>
            <a:r>
              <a:rPr lang="nn-NO" sz="1100" b="1" dirty="0"/>
              <a:t> får lært meg det eg trenger for å kunne levere godt på jobben nå og </a:t>
            </a:r>
            <a:r>
              <a:rPr lang="nn-NO" sz="1100" b="1" dirty="0" err="1"/>
              <a:t>frëmover</a:t>
            </a:r>
            <a:endParaRPr lang="nn-NO" sz="1100" b="1" dirty="0"/>
          </a:p>
        </p:txBody>
      </p:sp>
      <p:sp>
        <p:nvSpPr>
          <p:cNvPr id="16" name="Tenkjeboble: Sky 15">
            <a:extLst>
              <a:ext uri="{FF2B5EF4-FFF2-40B4-BE49-F238E27FC236}">
                <a16:creationId xmlns:a16="http://schemas.microsoft.com/office/drawing/2014/main" id="{44F2BA44-7037-67AD-1916-88166C44977F}"/>
              </a:ext>
            </a:extLst>
          </p:cNvPr>
          <p:cNvSpPr/>
          <p:nvPr/>
        </p:nvSpPr>
        <p:spPr>
          <a:xfrm>
            <a:off x="80682" y="3133966"/>
            <a:ext cx="1936376" cy="1733869"/>
          </a:xfrm>
          <a:prstGeom prst="cloudCallout">
            <a:avLst>
              <a:gd name="adj1" fmla="val 54702"/>
              <a:gd name="adj2" fmla="val -32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100" b="1" dirty="0" err="1"/>
              <a:t>Jeg</a:t>
            </a:r>
            <a:r>
              <a:rPr lang="nn-NO" sz="1100" b="1" dirty="0"/>
              <a:t> våger å </a:t>
            </a:r>
            <a:r>
              <a:rPr lang="nn-NO" sz="1100" b="1" dirty="0" err="1"/>
              <a:t>gjøre</a:t>
            </a:r>
            <a:r>
              <a:rPr lang="nn-NO" sz="1100" b="1" dirty="0"/>
              <a:t> ting </a:t>
            </a:r>
            <a:r>
              <a:rPr lang="nn-NO" sz="1100" b="1" dirty="0" err="1"/>
              <a:t>jeg</a:t>
            </a:r>
            <a:r>
              <a:rPr lang="nn-NO" sz="1100" b="1" dirty="0"/>
              <a:t> </a:t>
            </a:r>
            <a:r>
              <a:rPr lang="nn-NO" sz="1100" b="1" dirty="0" err="1"/>
              <a:t>ikke</a:t>
            </a:r>
            <a:r>
              <a:rPr lang="nn-NO" sz="1100" b="1" dirty="0"/>
              <a:t> har gjort før, og å  </a:t>
            </a:r>
            <a:r>
              <a:rPr lang="nn-NO" sz="1100" b="1" dirty="0" err="1"/>
              <a:t>gjøre</a:t>
            </a:r>
            <a:r>
              <a:rPr lang="nn-NO" sz="1100" b="1" dirty="0"/>
              <a:t> ting på en </a:t>
            </a:r>
            <a:r>
              <a:rPr lang="nn-NO" sz="1100" b="1" dirty="0" err="1"/>
              <a:t>annen</a:t>
            </a:r>
            <a:r>
              <a:rPr lang="nn-NO" sz="1100" b="1" dirty="0"/>
              <a:t> måte enn </a:t>
            </a:r>
            <a:r>
              <a:rPr lang="nn-NO" sz="1100" b="1" dirty="0" err="1"/>
              <a:t>jeg</a:t>
            </a:r>
            <a:r>
              <a:rPr lang="nn-NO" sz="1100" b="1" dirty="0"/>
              <a:t> har gjort før</a:t>
            </a:r>
          </a:p>
        </p:txBody>
      </p:sp>
      <p:sp>
        <p:nvSpPr>
          <p:cNvPr id="18" name="Tenkjeboble: Sky 17">
            <a:extLst>
              <a:ext uri="{FF2B5EF4-FFF2-40B4-BE49-F238E27FC236}">
                <a16:creationId xmlns:a16="http://schemas.microsoft.com/office/drawing/2014/main" id="{D98055F6-474A-9713-5BAE-884334CB8B20}"/>
              </a:ext>
            </a:extLst>
          </p:cNvPr>
          <p:cNvSpPr/>
          <p:nvPr/>
        </p:nvSpPr>
        <p:spPr>
          <a:xfrm>
            <a:off x="352493" y="974462"/>
            <a:ext cx="1936376" cy="1733869"/>
          </a:xfrm>
          <a:prstGeom prst="cloudCallout">
            <a:avLst>
              <a:gd name="adj1" fmla="val 58869"/>
              <a:gd name="adj2" fmla="val 14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100" b="1" dirty="0" err="1"/>
              <a:t>Jeg</a:t>
            </a:r>
            <a:r>
              <a:rPr lang="nn-NO" sz="1100" b="1" dirty="0"/>
              <a:t> tør å stille spørsmål, be om hjelp, ta i mot hjelp, lære av feil og hjelpe andre</a:t>
            </a:r>
          </a:p>
        </p:txBody>
      </p:sp>
      <p:sp>
        <p:nvSpPr>
          <p:cNvPr id="20" name="Tenkjeboble: Sky 19">
            <a:extLst>
              <a:ext uri="{FF2B5EF4-FFF2-40B4-BE49-F238E27FC236}">
                <a16:creationId xmlns:a16="http://schemas.microsoft.com/office/drawing/2014/main" id="{7863419B-4D58-03F1-0FB2-5C710D50D49F}"/>
              </a:ext>
            </a:extLst>
          </p:cNvPr>
          <p:cNvSpPr/>
          <p:nvPr/>
        </p:nvSpPr>
        <p:spPr>
          <a:xfrm>
            <a:off x="2566038" y="148015"/>
            <a:ext cx="2174764" cy="953364"/>
          </a:xfrm>
          <a:prstGeom prst="cloudCallout">
            <a:avLst>
              <a:gd name="adj1" fmla="val 15196"/>
              <a:gd name="adj2" fmla="val 58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100" b="1" dirty="0" err="1"/>
              <a:t>Jeg</a:t>
            </a:r>
            <a:r>
              <a:rPr lang="nn-NO" sz="1100" b="1" dirty="0"/>
              <a:t> vet at </a:t>
            </a:r>
            <a:r>
              <a:rPr lang="nn-NO" sz="1100" b="1" dirty="0" err="1"/>
              <a:t>jeg</a:t>
            </a:r>
            <a:r>
              <a:rPr lang="nn-NO" sz="1100" b="1" dirty="0"/>
              <a:t> </a:t>
            </a:r>
            <a:r>
              <a:rPr lang="nn-NO" sz="1100" b="1" dirty="0" err="1"/>
              <a:t>gjør</a:t>
            </a:r>
            <a:r>
              <a:rPr lang="nn-NO" sz="1100" b="1" dirty="0"/>
              <a:t> en jobb som har betydning for </a:t>
            </a:r>
            <a:r>
              <a:rPr lang="nn-NO" sz="1100" b="1" dirty="0" err="1"/>
              <a:t>flere</a:t>
            </a:r>
            <a:r>
              <a:rPr lang="nn-NO" sz="1100" b="1" dirty="0"/>
              <a:t> enn meg </a:t>
            </a:r>
            <a:r>
              <a:rPr lang="nn-NO" sz="1100" b="1" dirty="0" err="1"/>
              <a:t>selv</a:t>
            </a:r>
            <a:endParaRPr lang="nn-NO" sz="1100" b="1" dirty="0"/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B31118EE-38C3-7B15-A574-20CEB51F11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/>
          <a:srcRect b="7835"/>
          <a:stretch/>
        </p:blipFill>
        <p:spPr>
          <a:xfrm>
            <a:off x="5902070" y="4199408"/>
            <a:ext cx="2158164" cy="1133476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BEE1EE0E-9B8E-2DEF-17A4-B34D9CA6CA2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4910"/>
          <a:stretch/>
        </p:blipFill>
        <p:spPr>
          <a:xfrm>
            <a:off x="8174907" y="2574419"/>
            <a:ext cx="1676400" cy="964480"/>
          </a:xfrm>
          <a:prstGeom prst="rect">
            <a:avLst/>
          </a:prstGeom>
        </p:spPr>
      </p:pic>
      <p:pic>
        <p:nvPicPr>
          <p:cNvPr id="2" name="Bilete 1" descr="Eit bilete som inneheld tekst, leiketøy&#10;&#10;Automatisk generert skildring">
            <a:extLst>
              <a:ext uri="{FF2B5EF4-FFF2-40B4-BE49-F238E27FC236}">
                <a16:creationId xmlns:a16="http://schemas.microsoft.com/office/drawing/2014/main" id="{8B2DD3B7-47AA-85FF-6C46-370030018D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0740" y="2537509"/>
            <a:ext cx="3460551" cy="1496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70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A7D158-CD9B-CBD8-E601-4E0B63B9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9" y="108067"/>
            <a:ext cx="10019864" cy="771916"/>
          </a:xfrm>
        </p:spPr>
        <p:txBody>
          <a:bodyPr/>
          <a:lstStyle/>
          <a:p>
            <a:r>
              <a:rPr lang="nn-NO" sz="3200" b="1" dirty="0"/>
              <a:t>Anbefalt framdriftsplan 10-faktor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3C2E2561-73B2-CCB3-9ED2-6199B3583E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8658119"/>
              </p:ext>
            </p:extLst>
          </p:nvPr>
        </p:nvGraphicFramePr>
        <p:xfrm>
          <a:off x="251619" y="879983"/>
          <a:ext cx="11444389" cy="5818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835">
                  <a:extLst>
                    <a:ext uri="{9D8B030D-6E8A-4147-A177-3AD203B41FA5}">
                      <a16:colId xmlns:a16="http://schemas.microsoft.com/office/drawing/2014/main" val="1855672204"/>
                    </a:ext>
                  </a:extLst>
                </a:gridCol>
                <a:gridCol w="6883067">
                  <a:extLst>
                    <a:ext uri="{9D8B030D-6E8A-4147-A177-3AD203B41FA5}">
                      <a16:colId xmlns:a16="http://schemas.microsoft.com/office/drawing/2014/main" val="3561062709"/>
                    </a:ext>
                  </a:extLst>
                </a:gridCol>
                <a:gridCol w="2058487">
                  <a:extLst>
                    <a:ext uri="{9D8B030D-6E8A-4147-A177-3AD203B41FA5}">
                      <a16:colId xmlns:a16="http://schemas.microsoft.com/office/drawing/2014/main" val="35312085"/>
                    </a:ext>
                  </a:extLst>
                </a:gridCol>
              </a:tblGrid>
              <a:tr h="345065">
                <a:tc>
                  <a:txBody>
                    <a:bodyPr/>
                    <a:lstStyle/>
                    <a:p>
                      <a:r>
                        <a:rPr lang="nn-NO" noProof="0"/>
                        <a:t>Fase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/>
                        <a:t>Innhald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Tidsperiode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944908"/>
                  </a:ext>
                </a:extLst>
              </a:tr>
              <a:tr h="972025">
                <a:tc>
                  <a:txBody>
                    <a:bodyPr/>
                    <a:lstStyle/>
                    <a:p>
                      <a:r>
                        <a:rPr lang="nn-NO" noProof="0" dirty="0" err="1"/>
                        <a:t>Forberedelser</a:t>
                      </a:r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n-NO" i="0" noProof="0" dirty="0"/>
                        <a:t>Opplæringsmøte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Forankring: </a:t>
                      </a:r>
                      <a:r>
                        <a:rPr lang="nn-NO" noProof="0" dirty="0" err="1"/>
                        <a:t>Hva</a:t>
                      </a:r>
                      <a:r>
                        <a:rPr lang="nn-NO" noProof="0" dirty="0"/>
                        <a:t>, </a:t>
                      </a:r>
                      <a:r>
                        <a:rPr lang="nn-NO" noProof="0" dirty="0" err="1"/>
                        <a:t>hvorfor</a:t>
                      </a:r>
                      <a:r>
                        <a:rPr lang="nn-NO" noProof="0" dirty="0"/>
                        <a:t>, </a:t>
                      </a:r>
                      <a:r>
                        <a:rPr lang="nn-NO" noProof="0" dirty="0" err="1"/>
                        <a:t>hvordan</a:t>
                      </a:r>
                      <a:endParaRPr lang="nn-NO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Framdriftsplan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Før gjennomføring av </a:t>
                      </a:r>
                      <a:r>
                        <a:rPr lang="nn-NO" noProof="0" dirty="0" err="1"/>
                        <a:t>selve</a:t>
                      </a:r>
                      <a:r>
                        <a:rPr lang="nn-NO" noProof="0" dirty="0"/>
                        <a:t> </a:t>
                      </a:r>
                      <a:r>
                        <a:rPr lang="nn-NO" noProof="0" dirty="0" err="1"/>
                        <a:t>undersøkelsen</a:t>
                      </a:r>
                      <a:r>
                        <a:rPr lang="nn-NO" noProof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91821"/>
                  </a:ext>
                </a:extLst>
              </a:tr>
              <a:tr h="345065">
                <a:tc>
                  <a:txBody>
                    <a:bodyPr/>
                    <a:lstStyle/>
                    <a:p>
                      <a:r>
                        <a:rPr lang="nn-NO" noProof="0" dirty="0"/>
                        <a:t>Gjennomføring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Gi alle </a:t>
                      </a:r>
                      <a:r>
                        <a:rPr lang="nn-NO" noProof="0" dirty="0" err="1"/>
                        <a:t>mulighet</a:t>
                      </a:r>
                      <a:r>
                        <a:rPr lang="nn-NO" noProof="0" dirty="0"/>
                        <a:t> til å svare på </a:t>
                      </a:r>
                      <a:r>
                        <a:rPr lang="nn-NO" noProof="0" dirty="0" err="1"/>
                        <a:t>undersøkelsen</a:t>
                      </a:r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20.11-11.12.2023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758073"/>
                  </a:ext>
                </a:extLst>
              </a:tr>
              <a:tr h="1639058">
                <a:tc>
                  <a:txBody>
                    <a:bodyPr/>
                    <a:lstStyle/>
                    <a:p>
                      <a:r>
                        <a:rPr lang="nn-NO" noProof="0" dirty="0"/>
                        <a:t>Analyse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Analysemøte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Fortolke resultat </a:t>
                      </a:r>
                      <a:r>
                        <a:rPr lang="nn-NO" noProof="0" dirty="0" err="1"/>
                        <a:t>sammen</a:t>
                      </a:r>
                      <a:r>
                        <a:rPr lang="nn-NO" noProof="0" dirty="0"/>
                        <a:t>: Bli </a:t>
                      </a:r>
                      <a:r>
                        <a:rPr lang="nn-NO" noProof="0" dirty="0" err="1"/>
                        <a:t>enige</a:t>
                      </a:r>
                      <a:r>
                        <a:rPr lang="nn-NO" noProof="0" dirty="0"/>
                        <a:t> om to </a:t>
                      </a:r>
                      <a:r>
                        <a:rPr lang="nn-NO" noProof="0" dirty="0" err="1"/>
                        <a:t>faktorer</a:t>
                      </a:r>
                      <a:r>
                        <a:rPr lang="nn-NO" noProof="0" dirty="0"/>
                        <a:t> til bevaring og to </a:t>
                      </a:r>
                      <a:r>
                        <a:rPr lang="nn-NO" noProof="0" dirty="0" err="1"/>
                        <a:t>faktorer</a:t>
                      </a:r>
                      <a:r>
                        <a:rPr lang="nn-NO" noProof="0" dirty="0"/>
                        <a:t> til </a:t>
                      </a:r>
                      <a:r>
                        <a:rPr lang="nn-NO" noProof="0" dirty="0" err="1"/>
                        <a:t>forbedring</a:t>
                      </a:r>
                      <a:endParaRPr lang="nn-NO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Bli </a:t>
                      </a:r>
                      <a:r>
                        <a:rPr lang="nn-NO" noProof="0" dirty="0" err="1"/>
                        <a:t>enige</a:t>
                      </a:r>
                      <a:r>
                        <a:rPr lang="nn-NO" noProof="0" dirty="0"/>
                        <a:t> om </a:t>
                      </a:r>
                      <a:r>
                        <a:rPr lang="nn-NO" noProof="0" dirty="0" err="1"/>
                        <a:t>kjennetegn</a:t>
                      </a:r>
                      <a:r>
                        <a:rPr lang="nn-NO" noProof="0" dirty="0"/>
                        <a:t> på </a:t>
                      </a:r>
                      <a:r>
                        <a:rPr lang="nn-NO" b="1" noProof="0" dirty="0"/>
                        <a:t>ønsket praksis hos oss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Utarbeide handlingsplan som fremmer arbeidet med ønsket praksis (mål og ansvar)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Januar 2024-juni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630795"/>
                  </a:ext>
                </a:extLst>
              </a:tr>
              <a:tr h="1121461">
                <a:tc>
                  <a:txBody>
                    <a:bodyPr/>
                    <a:lstStyle/>
                    <a:p>
                      <a:r>
                        <a:rPr lang="nn-NO" noProof="0" dirty="0"/>
                        <a:t>Oppfølging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Oppfølgingsmøte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 err="1"/>
                        <a:t>Fortløpende</a:t>
                      </a:r>
                      <a:r>
                        <a:rPr lang="nn-NO" noProof="0" dirty="0"/>
                        <a:t> fokus på å praktisere 10-faktor i det </a:t>
                      </a:r>
                      <a:r>
                        <a:rPr lang="nn-NO" noProof="0" dirty="0" err="1"/>
                        <a:t>daglige</a:t>
                      </a:r>
                      <a:r>
                        <a:rPr lang="nn-NO" noProof="0" dirty="0"/>
                        <a:t> arbeidet – både på kort og lang sikt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Felles refleksjon over opplevd effekt og justering av tiltak undervegs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 err="1"/>
                        <a:t>Fra</a:t>
                      </a:r>
                      <a:r>
                        <a:rPr lang="nn-NO" noProof="0" dirty="0"/>
                        <a:t> analysefase og ca. 3-6 månader fram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17513"/>
                  </a:ext>
                </a:extLst>
              </a:tr>
              <a:tr h="1121461">
                <a:tc>
                  <a:txBody>
                    <a:bodyPr/>
                    <a:lstStyle/>
                    <a:p>
                      <a:r>
                        <a:rPr lang="nn-NO" noProof="0" dirty="0"/>
                        <a:t>Organisasjonsutvikling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Bruke 10-faktor som eit organisasjonsutviklingsverktøy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/>
                        <a:t>Hente ut læringsverdi </a:t>
                      </a:r>
                      <a:r>
                        <a:rPr lang="nn-NO" noProof="0" dirty="0" err="1"/>
                        <a:t>fra</a:t>
                      </a:r>
                      <a:r>
                        <a:rPr lang="nn-NO" noProof="0" dirty="0"/>
                        <a:t> gjennomført oppfølgingsfase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noProof="0" dirty="0" err="1"/>
                        <a:t>Forbrede</a:t>
                      </a:r>
                      <a:r>
                        <a:rPr lang="nn-NO" noProof="0" dirty="0"/>
                        <a:t> neste gjennomføring med utgangspunkt i læringsutbytte </a:t>
                      </a:r>
                      <a:r>
                        <a:rPr lang="nn-NO" noProof="0" dirty="0" err="1"/>
                        <a:t>fra</a:t>
                      </a:r>
                      <a:r>
                        <a:rPr lang="nn-NO" noProof="0" dirty="0"/>
                        <a:t> </a:t>
                      </a:r>
                      <a:r>
                        <a:rPr lang="nn-NO" noProof="0" dirty="0" err="1"/>
                        <a:t>forrige</a:t>
                      </a:r>
                      <a:r>
                        <a:rPr lang="nn-NO" noProof="0" dirty="0"/>
                        <a:t> runde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Mellom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28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15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01A58D-F9A5-027C-35AB-4DF947F1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n-NO" b="1" dirty="0" err="1">
                <a:solidFill>
                  <a:schemeClr val="accent1">
                    <a:lumMod val="75000"/>
                  </a:schemeClr>
                </a:solidFill>
              </a:rPr>
              <a:t>Hvorfor</a:t>
            </a:r>
            <a:r>
              <a:rPr lang="nn-NO" b="1" dirty="0">
                <a:solidFill>
                  <a:schemeClr val="accent1">
                    <a:lumMod val="75000"/>
                  </a:schemeClr>
                </a:solidFill>
              </a:rPr>
              <a:t> skal vi jobbe med 10-faktor?</a:t>
            </a:r>
          </a:p>
        </p:txBody>
      </p:sp>
      <p:pic>
        <p:nvPicPr>
          <p:cNvPr id="2" name="Bilete 1" descr="Eit bilete som inneheld tekst, leiketøy&#10;&#10;Automatisk generert skildring">
            <a:extLst>
              <a:ext uri="{FF2B5EF4-FFF2-40B4-BE49-F238E27FC236}">
                <a16:creationId xmlns:a16="http://schemas.microsoft.com/office/drawing/2014/main" id="{FE4C09FB-E095-0AE4-ED9C-5117F2313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27" y="1977611"/>
            <a:ext cx="9753546" cy="4218410"/>
          </a:xfrm>
          <a:prstGeom prst="rect">
            <a:avLst/>
          </a:prstGeo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899B1BE-04B6-7EE7-002D-0471CC382F56}"/>
              </a:ext>
            </a:extLst>
          </p:cNvPr>
          <p:cNvSpPr txBox="1"/>
          <p:nvPr/>
        </p:nvSpPr>
        <p:spPr>
          <a:xfrm>
            <a:off x="503999" y="2304303"/>
            <a:ext cx="6282283" cy="3385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endParaRPr lang="nn-NO" sz="1100"/>
          </a:p>
        </p:txBody>
      </p:sp>
    </p:spTree>
    <p:extLst>
      <p:ext uri="{BB962C8B-B14F-4D97-AF65-F5344CB8AC3E}">
        <p14:creationId xmlns:p14="http://schemas.microsoft.com/office/powerpoint/2010/main" val="73783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12870</TotalTime>
  <Words>1690</Words>
  <Application>Microsoft Office PowerPoint</Application>
  <PresentationFormat>Widescreen</PresentationFormat>
  <Paragraphs>197</Paragraphs>
  <Slides>18</Slides>
  <Notes>15</Notes>
  <HiddenSlides>2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Office-tema</vt:lpstr>
      <vt:lpstr>10-FAKTOR 2023</vt:lpstr>
      <vt:lpstr>Informasjon, intensjon og involvering</vt:lpstr>
      <vt:lpstr>Hva er 10-faktor?</vt:lpstr>
      <vt:lpstr>Hva er 10-faktor?</vt:lpstr>
      <vt:lpstr>Anonymitet</vt:lpstr>
      <vt:lpstr>Hvordan får jeg tilgang til undersøkelsen? </vt:lpstr>
      <vt:lpstr>PowerPoint-presentasjon</vt:lpstr>
      <vt:lpstr>Anbefalt framdriftsplan 10-faktor</vt:lpstr>
      <vt:lpstr>Hvorfor skal vi jobbe med 10-faktor?</vt:lpstr>
      <vt:lpstr>Hvorfor er det viktig  for meg (leder) at du (medarbeider) svarer på 10-faktor </vt:lpstr>
      <vt:lpstr>SYSTEMISK FORSTÅELSE</vt:lpstr>
      <vt:lpstr>Hvorfor skal vi jobbe med 10-faktor?</vt:lpstr>
      <vt:lpstr>HVORFOR skal vi jobbe med 10-faktor?</vt:lpstr>
      <vt:lpstr>HVA skal vi bruke 10-faktor til? </vt:lpstr>
      <vt:lpstr>PowerPoint-presentasjon</vt:lpstr>
      <vt:lpstr>Gjensidige avklarte forventninger fremmer  mulighet for mestring!  </vt:lpstr>
      <vt:lpstr>Oppsummert – forberedelse  </vt:lpstr>
      <vt:lpstr>TAKK FOR I DAG!</vt:lpstr>
    </vt:vector>
  </TitlesOfParts>
  <Company>IKT Valdres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10-faktor medarbeiderundersøkelse</dc:title>
  <dc:creator>Turid Synnøve Lindboe Reite</dc:creator>
  <cp:lastModifiedBy>Turid Synnøve Lindboe Reite</cp:lastModifiedBy>
  <cp:revision>1</cp:revision>
  <dcterms:created xsi:type="dcterms:W3CDTF">2023-10-03T12:06:23Z</dcterms:created>
  <dcterms:modified xsi:type="dcterms:W3CDTF">2023-10-12T11:01:05Z</dcterms:modified>
</cp:coreProperties>
</file>